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68" r:id="rId1"/>
  </p:sldMasterIdLst>
  <p:notesMasterIdLst>
    <p:notesMasterId r:id="rId29"/>
  </p:notesMasterIdLst>
  <p:sldIdLst>
    <p:sldId id="343" r:id="rId2"/>
    <p:sldId id="315" r:id="rId3"/>
    <p:sldId id="392" r:id="rId4"/>
    <p:sldId id="346" r:id="rId5"/>
    <p:sldId id="389" r:id="rId6"/>
    <p:sldId id="390" r:id="rId7"/>
    <p:sldId id="391" r:id="rId8"/>
    <p:sldId id="393" r:id="rId9"/>
    <p:sldId id="353" r:id="rId10"/>
    <p:sldId id="410" r:id="rId11"/>
    <p:sldId id="394" r:id="rId12"/>
    <p:sldId id="398" r:id="rId13"/>
    <p:sldId id="395" r:id="rId14"/>
    <p:sldId id="412" r:id="rId15"/>
    <p:sldId id="401" r:id="rId16"/>
    <p:sldId id="400" r:id="rId17"/>
    <p:sldId id="411" r:id="rId18"/>
    <p:sldId id="397" r:id="rId19"/>
    <p:sldId id="413" r:id="rId20"/>
    <p:sldId id="396" r:id="rId21"/>
    <p:sldId id="414" r:id="rId22"/>
    <p:sldId id="415" r:id="rId23"/>
    <p:sldId id="416" r:id="rId24"/>
    <p:sldId id="418" r:id="rId25"/>
    <p:sldId id="417" r:id="rId26"/>
    <p:sldId id="419" r:id="rId27"/>
    <p:sldId id="420" r:id="rId28"/>
  </p:sldIdLst>
  <p:sldSz cx="12192000" cy="6858000"/>
  <p:notesSz cx="6858000" cy="9144000"/>
  <p:defaultTextStyle>
    <a:defPPr>
      <a:defRPr lang="en-US"/>
    </a:defPPr>
    <a:lvl1pPr marL="0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4yb3LEq4pCSe9pcHRRMzA==" hashData="8rTuNO3TH50s8cWU3WvWdhRS8os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45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image" Target="../media/image196.wmf"/><Relationship Id="rId3" Type="http://schemas.openxmlformats.org/officeDocument/2006/relationships/image" Target="../media/image186.wmf"/><Relationship Id="rId7" Type="http://schemas.openxmlformats.org/officeDocument/2006/relationships/image" Target="../media/image190.wmf"/><Relationship Id="rId12" Type="http://schemas.openxmlformats.org/officeDocument/2006/relationships/image" Target="../media/image195.wmf"/><Relationship Id="rId17" Type="http://schemas.openxmlformats.org/officeDocument/2006/relationships/image" Target="../media/image200.wmf"/><Relationship Id="rId2" Type="http://schemas.openxmlformats.org/officeDocument/2006/relationships/image" Target="../media/image185.wmf"/><Relationship Id="rId16" Type="http://schemas.openxmlformats.org/officeDocument/2006/relationships/image" Target="../media/image199.wmf"/><Relationship Id="rId1" Type="http://schemas.openxmlformats.org/officeDocument/2006/relationships/image" Target="../media/image184.wmf"/><Relationship Id="rId6" Type="http://schemas.openxmlformats.org/officeDocument/2006/relationships/image" Target="../media/image189.wmf"/><Relationship Id="rId11" Type="http://schemas.openxmlformats.org/officeDocument/2006/relationships/image" Target="../media/image194.wmf"/><Relationship Id="rId5" Type="http://schemas.openxmlformats.org/officeDocument/2006/relationships/image" Target="../media/image188.wmf"/><Relationship Id="rId15" Type="http://schemas.openxmlformats.org/officeDocument/2006/relationships/image" Target="../media/image198.wmf"/><Relationship Id="rId10" Type="http://schemas.openxmlformats.org/officeDocument/2006/relationships/image" Target="../media/image193.wmf"/><Relationship Id="rId4" Type="http://schemas.openxmlformats.org/officeDocument/2006/relationships/image" Target="../media/image187.wmf"/><Relationship Id="rId9" Type="http://schemas.openxmlformats.org/officeDocument/2006/relationships/image" Target="../media/image192.wmf"/><Relationship Id="rId14" Type="http://schemas.openxmlformats.org/officeDocument/2006/relationships/image" Target="../media/image19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13.wmf"/><Relationship Id="rId18" Type="http://schemas.openxmlformats.org/officeDocument/2006/relationships/image" Target="../media/image218.wmf"/><Relationship Id="rId3" Type="http://schemas.openxmlformats.org/officeDocument/2006/relationships/image" Target="../media/image203.wmf"/><Relationship Id="rId21" Type="http://schemas.openxmlformats.org/officeDocument/2006/relationships/image" Target="../media/image221.wmf"/><Relationship Id="rId7" Type="http://schemas.openxmlformats.org/officeDocument/2006/relationships/image" Target="../media/image207.wmf"/><Relationship Id="rId12" Type="http://schemas.openxmlformats.org/officeDocument/2006/relationships/image" Target="../media/image212.wmf"/><Relationship Id="rId17" Type="http://schemas.openxmlformats.org/officeDocument/2006/relationships/image" Target="../media/image217.wmf"/><Relationship Id="rId2" Type="http://schemas.openxmlformats.org/officeDocument/2006/relationships/image" Target="../media/image202.wmf"/><Relationship Id="rId16" Type="http://schemas.openxmlformats.org/officeDocument/2006/relationships/image" Target="../media/image216.wmf"/><Relationship Id="rId20" Type="http://schemas.openxmlformats.org/officeDocument/2006/relationships/image" Target="../media/image220.wmf"/><Relationship Id="rId1" Type="http://schemas.openxmlformats.org/officeDocument/2006/relationships/image" Target="../media/image201.wmf"/><Relationship Id="rId6" Type="http://schemas.openxmlformats.org/officeDocument/2006/relationships/image" Target="../media/image206.wmf"/><Relationship Id="rId11" Type="http://schemas.openxmlformats.org/officeDocument/2006/relationships/image" Target="../media/image211.wmf"/><Relationship Id="rId5" Type="http://schemas.openxmlformats.org/officeDocument/2006/relationships/image" Target="../media/image205.wmf"/><Relationship Id="rId15" Type="http://schemas.openxmlformats.org/officeDocument/2006/relationships/image" Target="../media/image215.wmf"/><Relationship Id="rId10" Type="http://schemas.openxmlformats.org/officeDocument/2006/relationships/image" Target="../media/image210.wmf"/><Relationship Id="rId19" Type="http://schemas.openxmlformats.org/officeDocument/2006/relationships/image" Target="../media/image219.wmf"/><Relationship Id="rId4" Type="http://schemas.openxmlformats.org/officeDocument/2006/relationships/image" Target="../media/image204.wmf"/><Relationship Id="rId9" Type="http://schemas.openxmlformats.org/officeDocument/2006/relationships/image" Target="../media/image209.wmf"/><Relationship Id="rId14" Type="http://schemas.openxmlformats.org/officeDocument/2006/relationships/image" Target="../media/image21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26.wmf"/><Relationship Id="rId18" Type="http://schemas.openxmlformats.org/officeDocument/2006/relationships/image" Target="../media/image231.wmf"/><Relationship Id="rId3" Type="http://schemas.openxmlformats.org/officeDocument/2006/relationships/image" Target="../media/image203.wmf"/><Relationship Id="rId21" Type="http://schemas.openxmlformats.org/officeDocument/2006/relationships/image" Target="../media/image234.wmf"/><Relationship Id="rId7" Type="http://schemas.openxmlformats.org/officeDocument/2006/relationships/image" Target="../media/image207.wmf"/><Relationship Id="rId12" Type="http://schemas.openxmlformats.org/officeDocument/2006/relationships/image" Target="../media/image212.wmf"/><Relationship Id="rId17" Type="http://schemas.openxmlformats.org/officeDocument/2006/relationships/image" Target="../media/image230.wmf"/><Relationship Id="rId2" Type="http://schemas.openxmlformats.org/officeDocument/2006/relationships/image" Target="../media/image225.wmf"/><Relationship Id="rId16" Type="http://schemas.openxmlformats.org/officeDocument/2006/relationships/image" Target="../media/image229.wmf"/><Relationship Id="rId20" Type="http://schemas.openxmlformats.org/officeDocument/2006/relationships/image" Target="../media/image233.wmf"/><Relationship Id="rId1" Type="http://schemas.openxmlformats.org/officeDocument/2006/relationships/image" Target="../media/image224.wmf"/><Relationship Id="rId6" Type="http://schemas.openxmlformats.org/officeDocument/2006/relationships/image" Target="../media/image206.wmf"/><Relationship Id="rId11" Type="http://schemas.openxmlformats.org/officeDocument/2006/relationships/image" Target="../media/image211.wmf"/><Relationship Id="rId24" Type="http://schemas.openxmlformats.org/officeDocument/2006/relationships/image" Target="../media/image237.wmf"/><Relationship Id="rId5" Type="http://schemas.openxmlformats.org/officeDocument/2006/relationships/image" Target="../media/image205.wmf"/><Relationship Id="rId15" Type="http://schemas.openxmlformats.org/officeDocument/2006/relationships/image" Target="../media/image228.wmf"/><Relationship Id="rId23" Type="http://schemas.openxmlformats.org/officeDocument/2006/relationships/image" Target="../media/image236.wmf"/><Relationship Id="rId10" Type="http://schemas.openxmlformats.org/officeDocument/2006/relationships/image" Target="../media/image210.wmf"/><Relationship Id="rId19" Type="http://schemas.openxmlformats.org/officeDocument/2006/relationships/image" Target="../media/image232.wmf"/><Relationship Id="rId4" Type="http://schemas.openxmlformats.org/officeDocument/2006/relationships/image" Target="../media/image204.wmf"/><Relationship Id="rId9" Type="http://schemas.openxmlformats.org/officeDocument/2006/relationships/image" Target="../media/image209.wmf"/><Relationship Id="rId14" Type="http://schemas.openxmlformats.org/officeDocument/2006/relationships/image" Target="../media/image227.wmf"/><Relationship Id="rId22" Type="http://schemas.openxmlformats.org/officeDocument/2006/relationships/image" Target="../media/image23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3" Type="http://schemas.openxmlformats.org/officeDocument/2006/relationships/image" Target="../media/image205.wmf"/><Relationship Id="rId7" Type="http://schemas.openxmlformats.org/officeDocument/2006/relationships/image" Target="../media/image209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Relationship Id="rId6" Type="http://schemas.openxmlformats.org/officeDocument/2006/relationships/image" Target="../media/image208.wmf"/><Relationship Id="rId5" Type="http://schemas.openxmlformats.org/officeDocument/2006/relationships/image" Target="../media/image207.wmf"/><Relationship Id="rId10" Type="http://schemas.openxmlformats.org/officeDocument/2006/relationships/image" Target="../media/image212.wmf"/><Relationship Id="rId4" Type="http://schemas.openxmlformats.org/officeDocument/2006/relationships/image" Target="../media/image206.wmf"/><Relationship Id="rId9" Type="http://schemas.openxmlformats.org/officeDocument/2006/relationships/image" Target="../media/image21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40.wmf"/><Relationship Id="rId18" Type="http://schemas.openxmlformats.org/officeDocument/2006/relationships/image" Target="../media/image245.wmf"/><Relationship Id="rId3" Type="http://schemas.openxmlformats.org/officeDocument/2006/relationships/image" Target="../media/image203.wmf"/><Relationship Id="rId21" Type="http://schemas.openxmlformats.org/officeDocument/2006/relationships/image" Target="../media/image248.wmf"/><Relationship Id="rId7" Type="http://schemas.openxmlformats.org/officeDocument/2006/relationships/image" Target="../media/image207.wmf"/><Relationship Id="rId12" Type="http://schemas.openxmlformats.org/officeDocument/2006/relationships/image" Target="../media/image212.wmf"/><Relationship Id="rId17" Type="http://schemas.openxmlformats.org/officeDocument/2006/relationships/image" Target="../media/image244.wmf"/><Relationship Id="rId2" Type="http://schemas.openxmlformats.org/officeDocument/2006/relationships/image" Target="../media/image239.wmf"/><Relationship Id="rId16" Type="http://schemas.openxmlformats.org/officeDocument/2006/relationships/image" Target="../media/image243.wmf"/><Relationship Id="rId20" Type="http://schemas.openxmlformats.org/officeDocument/2006/relationships/image" Target="../media/image247.wmf"/><Relationship Id="rId1" Type="http://schemas.openxmlformats.org/officeDocument/2006/relationships/image" Target="../media/image238.wmf"/><Relationship Id="rId6" Type="http://schemas.openxmlformats.org/officeDocument/2006/relationships/image" Target="../media/image206.wmf"/><Relationship Id="rId11" Type="http://schemas.openxmlformats.org/officeDocument/2006/relationships/image" Target="../media/image211.wmf"/><Relationship Id="rId5" Type="http://schemas.openxmlformats.org/officeDocument/2006/relationships/image" Target="../media/image205.wmf"/><Relationship Id="rId15" Type="http://schemas.openxmlformats.org/officeDocument/2006/relationships/image" Target="../media/image242.wmf"/><Relationship Id="rId10" Type="http://schemas.openxmlformats.org/officeDocument/2006/relationships/image" Target="../media/image210.wmf"/><Relationship Id="rId19" Type="http://schemas.openxmlformats.org/officeDocument/2006/relationships/image" Target="../media/image246.wmf"/><Relationship Id="rId4" Type="http://schemas.openxmlformats.org/officeDocument/2006/relationships/image" Target="../media/image204.wmf"/><Relationship Id="rId9" Type="http://schemas.openxmlformats.org/officeDocument/2006/relationships/image" Target="../media/image209.wmf"/><Relationship Id="rId14" Type="http://schemas.openxmlformats.org/officeDocument/2006/relationships/image" Target="../media/image241.wmf"/><Relationship Id="rId22" Type="http://schemas.openxmlformats.org/officeDocument/2006/relationships/image" Target="../media/image24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image" Target="../media/image262.wmf"/><Relationship Id="rId18" Type="http://schemas.openxmlformats.org/officeDocument/2006/relationships/image" Target="../media/image267.wmf"/><Relationship Id="rId3" Type="http://schemas.openxmlformats.org/officeDocument/2006/relationships/image" Target="../media/image252.wmf"/><Relationship Id="rId21" Type="http://schemas.openxmlformats.org/officeDocument/2006/relationships/image" Target="../media/image270.wmf"/><Relationship Id="rId7" Type="http://schemas.openxmlformats.org/officeDocument/2006/relationships/image" Target="../media/image256.wmf"/><Relationship Id="rId12" Type="http://schemas.openxmlformats.org/officeDocument/2006/relationships/image" Target="../media/image261.wmf"/><Relationship Id="rId17" Type="http://schemas.openxmlformats.org/officeDocument/2006/relationships/image" Target="../media/image266.wmf"/><Relationship Id="rId2" Type="http://schemas.openxmlformats.org/officeDocument/2006/relationships/image" Target="../media/image251.wmf"/><Relationship Id="rId16" Type="http://schemas.openxmlformats.org/officeDocument/2006/relationships/image" Target="../media/image265.wmf"/><Relationship Id="rId20" Type="http://schemas.openxmlformats.org/officeDocument/2006/relationships/image" Target="../media/image269.wmf"/><Relationship Id="rId1" Type="http://schemas.openxmlformats.org/officeDocument/2006/relationships/image" Target="../media/image250.wmf"/><Relationship Id="rId6" Type="http://schemas.openxmlformats.org/officeDocument/2006/relationships/image" Target="../media/image255.wmf"/><Relationship Id="rId11" Type="http://schemas.openxmlformats.org/officeDocument/2006/relationships/image" Target="../media/image260.wmf"/><Relationship Id="rId5" Type="http://schemas.openxmlformats.org/officeDocument/2006/relationships/image" Target="../media/image254.wmf"/><Relationship Id="rId15" Type="http://schemas.openxmlformats.org/officeDocument/2006/relationships/image" Target="../media/image264.wmf"/><Relationship Id="rId10" Type="http://schemas.openxmlformats.org/officeDocument/2006/relationships/image" Target="../media/image259.wmf"/><Relationship Id="rId19" Type="http://schemas.openxmlformats.org/officeDocument/2006/relationships/image" Target="../media/image268.wmf"/><Relationship Id="rId4" Type="http://schemas.openxmlformats.org/officeDocument/2006/relationships/image" Target="../media/image253.wmf"/><Relationship Id="rId9" Type="http://schemas.openxmlformats.org/officeDocument/2006/relationships/image" Target="../media/image258.wmf"/><Relationship Id="rId14" Type="http://schemas.openxmlformats.org/officeDocument/2006/relationships/image" Target="../media/image263.wmf"/><Relationship Id="rId22" Type="http://schemas.openxmlformats.org/officeDocument/2006/relationships/image" Target="../media/image27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wmf"/><Relationship Id="rId13" Type="http://schemas.openxmlformats.org/officeDocument/2006/relationships/image" Target="../media/image309.wmf"/><Relationship Id="rId3" Type="http://schemas.openxmlformats.org/officeDocument/2006/relationships/image" Target="../media/image299.wmf"/><Relationship Id="rId7" Type="http://schemas.openxmlformats.org/officeDocument/2006/relationships/image" Target="../media/image303.wmf"/><Relationship Id="rId12" Type="http://schemas.openxmlformats.org/officeDocument/2006/relationships/image" Target="../media/image308.wmf"/><Relationship Id="rId2" Type="http://schemas.openxmlformats.org/officeDocument/2006/relationships/image" Target="../media/image298.wmf"/><Relationship Id="rId1" Type="http://schemas.openxmlformats.org/officeDocument/2006/relationships/image" Target="../media/image297.wmf"/><Relationship Id="rId6" Type="http://schemas.openxmlformats.org/officeDocument/2006/relationships/image" Target="../media/image302.wmf"/><Relationship Id="rId11" Type="http://schemas.openxmlformats.org/officeDocument/2006/relationships/image" Target="../media/image307.wmf"/><Relationship Id="rId5" Type="http://schemas.openxmlformats.org/officeDocument/2006/relationships/image" Target="../media/image301.wmf"/><Relationship Id="rId10" Type="http://schemas.openxmlformats.org/officeDocument/2006/relationships/image" Target="../media/image306.wmf"/><Relationship Id="rId4" Type="http://schemas.openxmlformats.org/officeDocument/2006/relationships/image" Target="../media/image300.wmf"/><Relationship Id="rId9" Type="http://schemas.openxmlformats.org/officeDocument/2006/relationships/image" Target="../media/image305.wmf"/><Relationship Id="rId14" Type="http://schemas.openxmlformats.org/officeDocument/2006/relationships/image" Target="../media/image31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13" Type="http://schemas.openxmlformats.org/officeDocument/2006/relationships/image" Target="../media/image328.wmf"/><Relationship Id="rId3" Type="http://schemas.openxmlformats.org/officeDocument/2006/relationships/image" Target="../media/image318.wmf"/><Relationship Id="rId7" Type="http://schemas.openxmlformats.org/officeDocument/2006/relationships/image" Target="../media/image322.wmf"/><Relationship Id="rId12" Type="http://schemas.openxmlformats.org/officeDocument/2006/relationships/image" Target="../media/image327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Relationship Id="rId6" Type="http://schemas.openxmlformats.org/officeDocument/2006/relationships/image" Target="../media/image321.wmf"/><Relationship Id="rId11" Type="http://schemas.openxmlformats.org/officeDocument/2006/relationships/image" Target="../media/image326.wmf"/><Relationship Id="rId5" Type="http://schemas.openxmlformats.org/officeDocument/2006/relationships/image" Target="../media/image320.wmf"/><Relationship Id="rId15" Type="http://schemas.openxmlformats.org/officeDocument/2006/relationships/image" Target="../media/image330.wmf"/><Relationship Id="rId10" Type="http://schemas.openxmlformats.org/officeDocument/2006/relationships/image" Target="../media/image325.wmf"/><Relationship Id="rId4" Type="http://schemas.openxmlformats.org/officeDocument/2006/relationships/image" Target="../media/image319.wmf"/><Relationship Id="rId9" Type="http://schemas.openxmlformats.org/officeDocument/2006/relationships/image" Target="../media/image324.wmf"/><Relationship Id="rId14" Type="http://schemas.openxmlformats.org/officeDocument/2006/relationships/image" Target="../media/image32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image" Target="../media/image347.wmf"/><Relationship Id="rId18" Type="http://schemas.openxmlformats.org/officeDocument/2006/relationships/image" Target="../media/image352.wmf"/><Relationship Id="rId26" Type="http://schemas.openxmlformats.org/officeDocument/2006/relationships/image" Target="../media/image360.wmf"/><Relationship Id="rId3" Type="http://schemas.openxmlformats.org/officeDocument/2006/relationships/image" Target="../media/image340.wmf"/><Relationship Id="rId21" Type="http://schemas.openxmlformats.org/officeDocument/2006/relationships/image" Target="../media/image355.wmf"/><Relationship Id="rId7" Type="http://schemas.openxmlformats.org/officeDocument/2006/relationships/image" Target="../media/image343.wmf"/><Relationship Id="rId12" Type="http://schemas.openxmlformats.org/officeDocument/2006/relationships/image" Target="../media/image346.wmf"/><Relationship Id="rId17" Type="http://schemas.openxmlformats.org/officeDocument/2006/relationships/image" Target="../media/image351.wmf"/><Relationship Id="rId25" Type="http://schemas.openxmlformats.org/officeDocument/2006/relationships/image" Target="../media/image359.wmf"/><Relationship Id="rId2" Type="http://schemas.openxmlformats.org/officeDocument/2006/relationships/image" Target="../media/image339.wmf"/><Relationship Id="rId16" Type="http://schemas.openxmlformats.org/officeDocument/2006/relationships/image" Target="../media/image350.wmf"/><Relationship Id="rId20" Type="http://schemas.openxmlformats.org/officeDocument/2006/relationships/image" Target="../media/image354.wmf"/><Relationship Id="rId29" Type="http://schemas.openxmlformats.org/officeDocument/2006/relationships/image" Target="../media/image363.wmf"/><Relationship Id="rId1" Type="http://schemas.openxmlformats.org/officeDocument/2006/relationships/image" Target="../media/image338.wmf"/><Relationship Id="rId6" Type="http://schemas.openxmlformats.org/officeDocument/2006/relationships/image" Target="../media/image342.wmf"/><Relationship Id="rId11" Type="http://schemas.openxmlformats.org/officeDocument/2006/relationships/image" Target="../media/image345.wmf"/><Relationship Id="rId24" Type="http://schemas.openxmlformats.org/officeDocument/2006/relationships/image" Target="../media/image358.wmf"/><Relationship Id="rId5" Type="http://schemas.openxmlformats.org/officeDocument/2006/relationships/image" Target="../media/image166.wmf"/><Relationship Id="rId15" Type="http://schemas.openxmlformats.org/officeDocument/2006/relationships/image" Target="../media/image349.wmf"/><Relationship Id="rId23" Type="http://schemas.openxmlformats.org/officeDocument/2006/relationships/image" Target="../media/image357.wmf"/><Relationship Id="rId28" Type="http://schemas.openxmlformats.org/officeDocument/2006/relationships/image" Target="../media/image362.wmf"/><Relationship Id="rId10" Type="http://schemas.openxmlformats.org/officeDocument/2006/relationships/image" Target="../media/image344.wmf"/><Relationship Id="rId19" Type="http://schemas.openxmlformats.org/officeDocument/2006/relationships/image" Target="../media/image353.wmf"/><Relationship Id="rId31" Type="http://schemas.openxmlformats.org/officeDocument/2006/relationships/image" Target="../media/image365.wmf"/><Relationship Id="rId4" Type="http://schemas.openxmlformats.org/officeDocument/2006/relationships/image" Target="../media/image341.wmf"/><Relationship Id="rId9" Type="http://schemas.openxmlformats.org/officeDocument/2006/relationships/image" Target="../media/image170.wmf"/><Relationship Id="rId14" Type="http://schemas.openxmlformats.org/officeDocument/2006/relationships/image" Target="../media/image348.wmf"/><Relationship Id="rId22" Type="http://schemas.openxmlformats.org/officeDocument/2006/relationships/image" Target="../media/image356.wmf"/><Relationship Id="rId27" Type="http://schemas.openxmlformats.org/officeDocument/2006/relationships/image" Target="../media/image361.wmf"/><Relationship Id="rId30" Type="http://schemas.openxmlformats.org/officeDocument/2006/relationships/image" Target="../media/image36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wmf"/><Relationship Id="rId13" Type="http://schemas.openxmlformats.org/officeDocument/2006/relationships/image" Target="../media/image378.wmf"/><Relationship Id="rId18" Type="http://schemas.openxmlformats.org/officeDocument/2006/relationships/image" Target="../media/image383.wmf"/><Relationship Id="rId26" Type="http://schemas.openxmlformats.org/officeDocument/2006/relationships/image" Target="../media/image391.wmf"/><Relationship Id="rId3" Type="http://schemas.openxmlformats.org/officeDocument/2006/relationships/image" Target="../media/image368.wmf"/><Relationship Id="rId21" Type="http://schemas.openxmlformats.org/officeDocument/2006/relationships/image" Target="../media/image386.wmf"/><Relationship Id="rId7" Type="http://schemas.openxmlformats.org/officeDocument/2006/relationships/image" Target="../media/image372.wmf"/><Relationship Id="rId12" Type="http://schemas.openxmlformats.org/officeDocument/2006/relationships/image" Target="../media/image377.wmf"/><Relationship Id="rId17" Type="http://schemas.openxmlformats.org/officeDocument/2006/relationships/image" Target="../media/image382.wmf"/><Relationship Id="rId25" Type="http://schemas.openxmlformats.org/officeDocument/2006/relationships/image" Target="../media/image390.wmf"/><Relationship Id="rId2" Type="http://schemas.openxmlformats.org/officeDocument/2006/relationships/image" Target="../media/image367.wmf"/><Relationship Id="rId16" Type="http://schemas.openxmlformats.org/officeDocument/2006/relationships/image" Target="../media/image381.wmf"/><Relationship Id="rId20" Type="http://schemas.openxmlformats.org/officeDocument/2006/relationships/image" Target="../media/image385.wmf"/><Relationship Id="rId29" Type="http://schemas.openxmlformats.org/officeDocument/2006/relationships/image" Target="../media/image394.wmf"/><Relationship Id="rId1" Type="http://schemas.openxmlformats.org/officeDocument/2006/relationships/image" Target="../media/image366.wmf"/><Relationship Id="rId6" Type="http://schemas.openxmlformats.org/officeDocument/2006/relationships/image" Target="../media/image371.wmf"/><Relationship Id="rId11" Type="http://schemas.openxmlformats.org/officeDocument/2006/relationships/image" Target="../media/image376.wmf"/><Relationship Id="rId24" Type="http://schemas.openxmlformats.org/officeDocument/2006/relationships/image" Target="../media/image389.wmf"/><Relationship Id="rId5" Type="http://schemas.openxmlformats.org/officeDocument/2006/relationships/image" Target="../media/image370.wmf"/><Relationship Id="rId15" Type="http://schemas.openxmlformats.org/officeDocument/2006/relationships/image" Target="../media/image380.wmf"/><Relationship Id="rId23" Type="http://schemas.openxmlformats.org/officeDocument/2006/relationships/image" Target="../media/image388.wmf"/><Relationship Id="rId28" Type="http://schemas.openxmlformats.org/officeDocument/2006/relationships/image" Target="../media/image393.wmf"/><Relationship Id="rId10" Type="http://schemas.openxmlformats.org/officeDocument/2006/relationships/image" Target="../media/image375.wmf"/><Relationship Id="rId19" Type="http://schemas.openxmlformats.org/officeDocument/2006/relationships/image" Target="../media/image384.wmf"/><Relationship Id="rId31" Type="http://schemas.openxmlformats.org/officeDocument/2006/relationships/image" Target="../media/image396.wmf"/><Relationship Id="rId4" Type="http://schemas.openxmlformats.org/officeDocument/2006/relationships/image" Target="../media/image369.wmf"/><Relationship Id="rId9" Type="http://schemas.openxmlformats.org/officeDocument/2006/relationships/image" Target="../media/image374.wmf"/><Relationship Id="rId14" Type="http://schemas.openxmlformats.org/officeDocument/2006/relationships/image" Target="../media/image379.wmf"/><Relationship Id="rId22" Type="http://schemas.openxmlformats.org/officeDocument/2006/relationships/image" Target="../media/image387.wmf"/><Relationship Id="rId27" Type="http://schemas.openxmlformats.org/officeDocument/2006/relationships/image" Target="../media/image392.wmf"/><Relationship Id="rId30" Type="http://schemas.openxmlformats.org/officeDocument/2006/relationships/image" Target="../media/image3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wmf"/><Relationship Id="rId13" Type="http://schemas.openxmlformats.org/officeDocument/2006/relationships/image" Target="../media/image411.wmf"/><Relationship Id="rId18" Type="http://schemas.openxmlformats.org/officeDocument/2006/relationships/image" Target="../media/image416.wmf"/><Relationship Id="rId3" Type="http://schemas.openxmlformats.org/officeDocument/2006/relationships/image" Target="../media/image402.wmf"/><Relationship Id="rId21" Type="http://schemas.openxmlformats.org/officeDocument/2006/relationships/image" Target="../media/image419.wmf"/><Relationship Id="rId7" Type="http://schemas.openxmlformats.org/officeDocument/2006/relationships/image" Target="../media/image405.wmf"/><Relationship Id="rId12" Type="http://schemas.openxmlformats.org/officeDocument/2006/relationships/image" Target="../media/image410.wmf"/><Relationship Id="rId17" Type="http://schemas.openxmlformats.org/officeDocument/2006/relationships/image" Target="../media/image415.wmf"/><Relationship Id="rId2" Type="http://schemas.openxmlformats.org/officeDocument/2006/relationships/image" Target="../media/image401.wmf"/><Relationship Id="rId16" Type="http://schemas.openxmlformats.org/officeDocument/2006/relationships/image" Target="../media/image414.wmf"/><Relationship Id="rId20" Type="http://schemas.openxmlformats.org/officeDocument/2006/relationships/image" Target="../media/image418.wmf"/><Relationship Id="rId1" Type="http://schemas.openxmlformats.org/officeDocument/2006/relationships/image" Target="../media/image400.wmf"/><Relationship Id="rId6" Type="http://schemas.openxmlformats.org/officeDocument/2006/relationships/image" Target="../media/image404.wmf"/><Relationship Id="rId11" Type="http://schemas.openxmlformats.org/officeDocument/2006/relationships/image" Target="../media/image409.wmf"/><Relationship Id="rId5" Type="http://schemas.openxmlformats.org/officeDocument/2006/relationships/image" Target="../media/image403.wmf"/><Relationship Id="rId15" Type="http://schemas.openxmlformats.org/officeDocument/2006/relationships/image" Target="../media/image413.wmf"/><Relationship Id="rId10" Type="http://schemas.openxmlformats.org/officeDocument/2006/relationships/image" Target="../media/image408.wmf"/><Relationship Id="rId19" Type="http://schemas.openxmlformats.org/officeDocument/2006/relationships/image" Target="../media/image417.wmf"/><Relationship Id="rId4" Type="http://schemas.openxmlformats.org/officeDocument/2006/relationships/image" Target="../media/image390.wmf"/><Relationship Id="rId9" Type="http://schemas.openxmlformats.org/officeDocument/2006/relationships/image" Target="../media/image407.wmf"/><Relationship Id="rId14" Type="http://schemas.openxmlformats.org/officeDocument/2006/relationships/image" Target="../media/image412.wmf"/><Relationship Id="rId22" Type="http://schemas.openxmlformats.org/officeDocument/2006/relationships/image" Target="../media/image42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wmf"/><Relationship Id="rId13" Type="http://schemas.openxmlformats.org/officeDocument/2006/relationships/image" Target="../media/image433.wmf"/><Relationship Id="rId18" Type="http://schemas.openxmlformats.org/officeDocument/2006/relationships/image" Target="../media/image438.wmf"/><Relationship Id="rId3" Type="http://schemas.openxmlformats.org/officeDocument/2006/relationships/image" Target="../media/image423.wmf"/><Relationship Id="rId7" Type="http://schemas.openxmlformats.org/officeDocument/2006/relationships/image" Target="../media/image427.wmf"/><Relationship Id="rId12" Type="http://schemas.openxmlformats.org/officeDocument/2006/relationships/image" Target="../media/image432.wmf"/><Relationship Id="rId17" Type="http://schemas.openxmlformats.org/officeDocument/2006/relationships/image" Target="../media/image437.wmf"/><Relationship Id="rId2" Type="http://schemas.openxmlformats.org/officeDocument/2006/relationships/image" Target="../media/image422.wmf"/><Relationship Id="rId16" Type="http://schemas.openxmlformats.org/officeDocument/2006/relationships/image" Target="../media/image436.wmf"/><Relationship Id="rId1" Type="http://schemas.openxmlformats.org/officeDocument/2006/relationships/image" Target="../media/image421.wmf"/><Relationship Id="rId6" Type="http://schemas.openxmlformats.org/officeDocument/2006/relationships/image" Target="../media/image426.wmf"/><Relationship Id="rId11" Type="http://schemas.openxmlformats.org/officeDocument/2006/relationships/image" Target="../media/image431.wmf"/><Relationship Id="rId5" Type="http://schemas.openxmlformats.org/officeDocument/2006/relationships/image" Target="../media/image425.wmf"/><Relationship Id="rId15" Type="http://schemas.openxmlformats.org/officeDocument/2006/relationships/image" Target="../media/image435.wmf"/><Relationship Id="rId10" Type="http://schemas.openxmlformats.org/officeDocument/2006/relationships/image" Target="../media/image430.wmf"/><Relationship Id="rId4" Type="http://schemas.openxmlformats.org/officeDocument/2006/relationships/image" Target="../media/image424.wmf"/><Relationship Id="rId9" Type="http://schemas.openxmlformats.org/officeDocument/2006/relationships/image" Target="../media/image429.wmf"/><Relationship Id="rId14" Type="http://schemas.openxmlformats.org/officeDocument/2006/relationships/image" Target="../media/image4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" Type="http://schemas.openxmlformats.org/officeDocument/2006/relationships/image" Target="../media/image12.wmf"/><Relationship Id="rId16" Type="http://schemas.openxmlformats.org/officeDocument/2006/relationships/image" Target="../media/image26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26" Type="http://schemas.openxmlformats.org/officeDocument/2006/relationships/image" Target="../media/image55.wmf"/><Relationship Id="rId3" Type="http://schemas.openxmlformats.org/officeDocument/2006/relationships/image" Target="../media/image32.wmf"/><Relationship Id="rId21" Type="http://schemas.openxmlformats.org/officeDocument/2006/relationships/image" Target="../media/image50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5" Type="http://schemas.openxmlformats.org/officeDocument/2006/relationships/image" Target="../media/image54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20" Type="http://schemas.openxmlformats.org/officeDocument/2006/relationships/image" Target="../media/image49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24" Type="http://schemas.openxmlformats.org/officeDocument/2006/relationships/image" Target="../media/image53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23" Type="http://schemas.openxmlformats.org/officeDocument/2006/relationships/image" Target="../media/image52.wmf"/><Relationship Id="rId10" Type="http://schemas.openxmlformats.org/officeDocument/2006/relationships/image" Target="../media/image39.wmf"/><Relationship Id="rId19" Type="http://schemas.openxmlformats.org/officeDocument/2006/relationships/image" Target="../media/image48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Relationship Id="rId22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3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2.wmf"/><Relationship Id="rId17" Type="http://schemas.openxmlformats.org/officeDocument/2006/relationships/image" Target="../media/image77.wmf"/><Relationship Id="rId2" Type="http://schemas.openxmlformats.org/officeDocument/2006/relationships/image" Target="../media/image63.wmf"/><Relationship Id="rId16" Type="http://schemas.openxmlformats.org/officeDocument/2006/relationships/image" Target="../media/image76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1.wmf"/><Relationship Id="rId5" Type="http://schemas.openxmlformats.org/officeDocument/2006/relationships/image" Target="../media/image66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image" Target="../media/image55.wmf"/><Relationship Id="rId14" Type="http://schemas.openxmlformats.org/officeDocument/2006/relationships/image" Target="../media/image7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18" Type="http://schemas.openxmlformats.org/officeDocument/2006/relationships/image" Target="../media/image95.wmf"/><Relationship Id="rId3" Type="http://schemas.openxmlformats.org/officeDocument/2006/relationships/image" Target="../media/image80.wmf"/><Relationship Id="rId21" Type="http://schemas.openxmlformats.org/officeDocument/2006/relationships/image" Target="../media/image98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17" Type="http://schemas.openxmlformats.org/officeDocument/2006/relationships/image" Target="../media/image94.wmf"/><Relationship Id="rId2" Type="http://schemas.openxmlformats.org/officeDocument/2006/relationships/image" Target="../media/image79.wmf"/><Relationship Id="rId16" Type="http://schemas.openxmlformats.org/officeDocument/2006/relationships/image" Target="../media/image93.wmf"/><Relationship Id="rId20" Type="http://schemas.openxmlformats.org/officeDocument/2006/relationships/image" Target="../media/image97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24" Type="http://schemas.openxmlformats.org/officeDocument/2006/relationships/image" Target="../media/image101.wmf"/><Relationship Id="rId5" Type="http://schemas.openxmlformats.org/officeDocument/2006/relationships/image" Target="../media/image82.wmf"/><Relationship Id="rId15" Type="http://schemas.openxmlformats.org/officeDocument/2006/relationships/image" Target="../media/image92.wmf"/><Relationship Id="rId23" Type="http://schemas.openxmlformats.org/officeDocument/2006/relationships/image" Target="../media/image100.wmf"/><Relationship Id="rId10" Type="http://schemas.openxmlformats.org/officeDocument/2006/relationships/image" Target="../media/image87.wmf"/><Relationship Id="rId19" Type="http://schemas.openxmlformats.org/officeDocument/2006/relationships/image" Target="../media/image96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Relationship Id="rId14" Type="http://schemas.openxmlformats.org/officeDocument/2006/relationships/image" Target="../media/image91.wmf"/><Relationship Id="rId22" Type="http://schemas.openxmlformats.org/officeDocument/2006/relationships/image" Target="../media/image99.wmf"/></Relationships>
</file>

<file path=ppt/drawings/_rels/vmlDrawing8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wmf"/><Relationship Id="rId18" Type="http://schemas.openxmlformats.org/officeDocument/2006/relationships/image" Target="../media/image119.wmf"/><Relationship Id="rId26" Type="http://schemas.openxmlformats.org/officeDocument/2006/relationships/image" Target="../media/image127.wmf"/><Relationship Id="rId39" Type="http://schemas.openxmlformats.org/officeDocument/2006/relationships/image" Target="../media/image140.wmf"/><Relationship Id="rId21" Type="http://schemas.openxmlformats.org/officeDocument/2006/relationships/image" Target="../media/image122.wmf"/><Relationship Id="rId34" Type="http://schemas.openxmlformats.org/officeDocument/2006/relationships/image" Target="../media/image135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17" Type="http://schemas.openxmlformats.org/officeDocument/2006/relationships/image" Target="../media/image118.wmf"/><Relationship Id="rId25" Type="http://schemas.openxmlformats.org/officeDocument/2006/relationships/image" Target="../media/image126.wmf"/><Relationship Id="rId33" Type="http://schemas.openxmlformats.org/officeDocument/2006/relationships/image" Target="../media/image134.wmf"/><Relationship Id="rId38" Type="http://schemas.openxmlformats.org/officeDocument/2006/relationships/image" Target="../media/image139.wmf"/><Relationship Id="rId2" Type="http://schemas.openxmlformats.org/officeDocument/2006/relationships/image" Target="../media/image103.wmf"/><Relationship Id="rId16" Type="http://schemas.openxmlformats.org/officeDocument/2006/relationships/image" Target="../media/image117.wmf"/><Relationship Id="rId20" Type="http://schemas.openxmlformats.org/officeDocument/2006/relationships/image" Target="../media/image121.wmf"/><Relationship Id="rId29" Type="http://schemas.openxmlformats.org/officeDocument/2006/relationships/image" Target="../media/image130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24" Type="http://schemas.openxmlformats.org/officeDocument/2006/relationships/image" Target="../media/image125.wmf"/><Relationship Id="rId32" Type="http://schemas.openxmlformats.org/officeDocument/2006/relationships/image" Target="../media/image133.wmf"/><Relationship Id="rId37" Type="http://schemas.openxmlformats.org/officeDocument/2006/relationships/image" Target="../media/image138.wmf"/><Relationship Id="rId40" Type="http://schemas.openxmlformats.org/officeDocument/2006/relationships/image" Target="../media/image141.wmf"/><Relationship Id="rId5" Type="http://schemas.openxmlformats.org/officeDocument/2006/relationships/image" Target="../media/image106.wmf"/><Relationship Id="rId15" Type="http://schemas.openxmlformats.org/officeDocument/2006/relationships/image" Target="../media/image116.wmf"/><Relationship Id="rId23" Type="http://schemas.openxmlformats.org/officeDocument/2006/relationships/image" Target="../media/image124.wmf"/><Relationship Id="rId28" Type="http://schemas.openxmlformats.org/officeDocument/2006/relationships/image" Target="../media/image129.wmf"/><Relationship Id="rId36" Type="http://schemas.openxmlformats.org/officeDocument/2006/relationships/image" Target="../media/image137.wmf"/><Relationship Id="rId10" Type="http://schemas.openxmlformats.org/officeDocument/2006/relationships/image" Target="../media/image111.wmf"/><Relationship Id="rId19" Type="http://schemas.openxmlformats.org/officeDocument/2006/relationships/image" Target="../media/image120.wmf"/><Relationship Id="rId31" Type="http://schemas.openxmlformats.org/officeDocument/2006/relationships/image" Target="../media/image132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Relationship Id="rId22" Type="http://schemas.openxmlformats.org/officeDocument/2006/relationships/image" Target="../media/image123.wmf"/><Relationship Id="rId27" Type="http://schemas.openxmlformats.org/officeDocument/2006/relationships/image" Target="../media/image128.wmf"/><Relationship Id="rId30" Type="http://schemas.openxmlformats.org/officeDocument/2006/relationships/image" Target="../media/image131.wmf"/><Relationship Id="rId35" Type="http://schemas.openxmlformats.org/officeDocument/2006/relationships/image" Target="../media/image136.wmf"/><Relationship Id="rId8" Type="http://schemas.openxmlformats.org/officeDocument/2006/relationships/image" Target="../media/image109.wmf"/><Relationship Id="rId3" Type="http://schemas.openxmlformats.org/officeDocument/2006/relationships/image" Target="../media/image10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54.wmf"/><Relationship Id="rId18" Type="http://schemas.openxmlformats.org/officeDocument/2006/relationships/image" Target="../media/image159.wmf"/><Relationship Id="rId26" Type="http://schemas.openxmlformats.org/officeDocument/2006/relationships/image" Target="../media/image167.wmf"/><Relationship Id="rId3" Type="http://schemas.openxmlformats.org/officeDocument/2006/relationships/image" Target="../media/image144.wmf"/><Relationship Id="rId21" Type="http://schemas.openxmlformats.org/officeDocument/2006/relationships/image" Target="../media/image162.wmf"/><Relationship Id="rId7" Type="http://schemas.openxmlformats.org/officeDocument/2006/relationships/image" Target="../media/image148.wmf"/><Relationship Id="rId12" Type="http://schemas.openxmlformats.org/officeDocument/2006/relationships/image" Target="../media/image153.wmf"/><Relationship Id="rId17" Type="http://schemas.openxmlformats.org/officeDocument/2006/relationships/image" Target="../media/image158.wmf"/><Relationship Id="rId25" Type="http://schemas.openxmlformats.org/officeDocument/2006/relationships/image" Target="../media/image166.wmf"/><Relationship Id="rId2" Type="http://schemas.openxmlformats.org/officeDocument/2006/relationships/image" Target="../media/image143.wmf"/><Relationship Id="rId16" Type="http://schemas.openxmlformats.org/officeDocument/2006/relationships/image" Target="../media/image157.wmf"/><Relationship Id="rId20" Type="http://schemas.openxmlformats.org/officeDocument/2006/relationships/image" Target="../media/image161.wmf"/><Relationship Id="rId29" Type="http://schemas.openxmlformats.org/officeDocument/2006/relationships/image" Target="../media/image170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11" Type="http://schemas.openxmlformats.org/officeDocument/2006/relationships/image" Target="../media/image152.wmf"/><Relationship Id="rId24" Type="http://schemas.openxmlformats.org/officeDocument/2006/relationships/image" Target="../media/image165.wmf"/><Relationship Id="rId5" Type="http://schemas.openxmlformats.org/officeDocument/2006/relationships/image" Target="../media/image146.wmf"/><Relationship Id="rId15" Type="http://schemas.openxmlformats.org/officeDocument/2006/relationships/image" Target="../media/image156.wmf"/><Relationship Id="rId23" Type="http://schemas.openxmlformats.org/officeDocument/2006/relationships/image" Target="../media/image164.wmf"/><Relationship Id="rId28" Type="http://schemas.openxmlformats.org/officeDocument/2006/relationships/image" Target="../media/image169.wmf"/><Relationship Id="rId10" Type="http://schemas.openxmlformats.org/officeDocument/2006/relationships/image" Target="../media/image151.wmf"/><Relationship Id="rId19" Type="http://schemas.openxmlformats.org/officeDocument/2006/relationships/image" Target="../media/image160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Relationship Id="rId14" Type="http://schemas.openxmlformats.org/officeDocument/2006/relationships/image" Target="../media/image155.wmf"/><Relationship Id="rId22" Type="http://schemas.openxmlformats.org/officeDocument/2006/relationships/image" Target="../media/image163.wmf"/><Relationship Id="rId27" Type="http://schemas.openxmlformats.org/officeDocument/2006/relationships/image" Target="../media/image1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t>24/06/2020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8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3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0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6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0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7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7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3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1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CFC1-2817-4DC0-9B0E-AD7D97DFE9A5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0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-project.org/index.html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6.bin"/><Relationship Id="rId18" Type="http://schemas.openxmlformats.org/officeDocument/2006/relationships/image" Target="../media/image191.wmf"/><Relationship Id="rId26" Type="http://schemas.openxmlformats.org/officeDocument/2006/relationships/oleObject" Target="../embeddings/oleObject183.bin"/><Relationship Id="rId21" Type="http://schemas.openxmlformats.org/officeDocument/2006/relationships/oleObject" Target="../embeddings/oleObject180.bin"/><Relationship Id="rId34" Type="http://schemas.openxmlformats.org/officeDocument/2006/relationships/oleObject" Target="../embeddings/oleObject187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88.wmf"/><Relationship Id="rId17" Type="http://schemas.openxmlformats.org/officeDocument/2006/relationships/oleObject" Target="../embeddings/oleObject178.bin"/><Relationship Id="rId25" Type="http://schemas.openxmlformats.org/officeDocument/2006/relationships/oleObject" Target="../embeddings/oleObject182.bin"/><Relationship Id="rId33" Type="http://schemas.openxmlformats.org/officeDocument/2006/relationships/image" Target="../media/image198.wmf"/><Relationship Id="rId38" Type="http://schemas.openxmlformats.org/officeDocument/2006/relationships/image" Target="../media/image20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0.wmf"/><Relationship Id="rId20" Type="http://schemas.openxmlformats.org/officeDocument/2006/relationships/image" Target="../media/image192.wmf"/><Relationship Id="rId29" Type="http://schemas.openxmlformats.org/officeDocument/2006/relationships/image" Target="../media/image19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75.bin"/><Relationship Id="rId24" Type="http://schemas.openxmlformats.org/officeDocument/2006/relationships/image" Target="../media/image194.wmf"/><Relationship Id="rId32" Type="http://schemas.openxmlformats.org/officeDocument/2006/relationships/oleObject" Target="../embeddings/oleObject186.bin"/><Relationship Id="rId37" Type="http://schemas.openxmlformats.org/officeDocument/2006/relationships/oleObject" Target="../embeddings/oleObject189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23" Type="http://schemas.openxmlformats.org/officeDocument/2006/relationships/oleObject" Target="../embeddings/oleObject181.bin"/><Relationship Id="rId28" Type="http://schemas.openxmlformats.org/officeDocument/2006/relationships/oleObject" Target="../embeddings/oleObject184.bin"/><Relationship Id="rId36" Type="http://schemas.openxmlformats.org/officeDocument/2006/relationships/image" Target="../media/image199.wmf"/><Relationship Id="rId10" Type="http://schemas.openxmlformats.org/officeDocument/2006/relationships/image" Target="../media/image187.wmf"/><Relationship Id="rId19" Type="http://schemas.openxmlformats.org/officeDocument/2006/relationships/oleObject" Target="../embeddings/oleObject179.bin"/><Relationship Id="rId31" Type="http://schemas.openxmlformats.org/officeDocument/2006/relationships/image" Target="../media/image19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89.wmf"/><Relationship Id="rId22" Type="http://schemas.openxmlformats.org/officeDocument/2006/relationships/image" Target="../media/image193.wmf"/><Relationship Id="rId27" Type="http://schemas.openxmlformats.org/officeDocument/2006/relationships/image" Target="../media/image195.wmf"/><Relationship Id="rId30" Type="http://schemas.openxmlformats.org/officeDocument/2006/relationships/oleObject" Target="../embeddings/oleObject185.bin"/><Relationship Id="rId35" Type="http://schemas.openxmlformats.org/officeDocument/2006/relationships/oleObject" Target="../embeddings/oleObject188.bin"/><Relationship Id="rId8" Type="http://schemas.openxmlformats.org/officeDocument/2006/relationships/image" Target="../media/image186.wmf"/><Relationship Id="rId3" Type="http://schemas.openxmlformats.org/officeDocument/2006/relationships/oleObject" Target="../embeddings/oleObject17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207.wmf"/><Relationship Id="rId26" Type="http://schemas.openxmlformats.org/officeDocument/2006/relationships/image" Target="../media/image211.wmf"/><Relationship Id="rId39" Type="http://schemas.openxmlformats.org/officeDocument/2006/relationships/image" Target="../media/image217.wmf"/><Relationship Id="rId21" Type="http://schemas.openxmlformats.org/officeDocument/2006/relationships/oleObject" Target="../embeddings/oleObject198.bin"/><Relationship Id="rId34" Type="http://schemas.openxmlformats.org/officeDocument/2006/relationships/oleObject" Target="../embeddings/oleObject205.bin"/><Relationship Id="rId42" Type="http://schemas.openxmlformats.org/officeDocument/2006/relationships/oleObject" Target="../embeddings/oleObject210.bin"/><Relationship Id="rId47" Type="http://schemas.openxmlformats.org/officeDocument/2006/relationships/oleObject" Target="../embeddings/oleObject215.bin"/><Relationship Id="rId50" Type="http://schemas.openxmlformats.org/officeDocument/2006/relationships/oleObject" Target="../embeddings/oleObject218.bin"/><Relationship Id="rId55" Type="http://schemas.openxmlformats.org/officeDocument/2006/relationships/image" Target="../media/image220.wmf"/><Relationship Id="rId7" Type="http://schemas.openxmlformats.org/officeDocument/2006/relationships/image" Target="../media/image2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6.wmf"/><Relationship Id="rId29" Type="http://schemas.openxmlformats.org/officeDocument/2006/relationships/oleObject" Target="../embeddings/oleObject202.bin"/><Relationship Id="rId11" Type="http://schemas.openxmlformats.org/officeDocument/2006/relationships/oleObject" Target="../embeddings/oleObject193.bin"/><Relationship Id="rId24" Type="http://schemas.openxmlformats.org/officeDocument/2006/relationships/image" Target="../media/image210.wmf"/><Relationship Id="rId32" Type="http://schemas.openxmlformats.org/officeDocument/2006/relationships/oleObject" Target="../embeddings/oleObject204.bin"/><Relationship Id="rId37" Type="http://schemas.openxmlformats.org/officeDocument/2006/relationships/image" Target="../media/image216.wmf"/><Relationship Id="rId40" Type="http://schemas.openxmlformats.org/officeDocument/2006/relationships/oleObject" Target="../embeddings/oleObject208.bin"/><Relationship Id="rId45" Type="http://schemas.openxmlformats.org/officeDocument/2006/relationships/oleObject" Target="../embeddings/oleObject213.bin"/><Relationship Id="rId53" Type="http://schemas.openxmlformats.org/officeDocument/2006/relationships/image" Target="../media/image219.wmf"/><Relationship Id="rId5" Type="http://schemas.openxmlformats.org/officeDocument/2006/relationships/oleObject" Target="../embeddings/oleObject191.bin"/><Relationship Id="rId19" Type="http://schemas.openxmlformats.org/officeDocument/2006/relationships/oleObject" Target="../embeddings/oleObject197.bin"/><Relationship Id="rId4" Type="http://schemas.openxmlformats.org/officeDocument/2006/relationships/image" Target="../media/image201.wmf"/><Relationship Id="rId9" Type="http://schemas.openxmlformats.org/officeDocument/2006/relationships/image" Target="../media/image203.wmf"/><Relationship Id="rId14" Type="http://schemas.openxmlformats.org/officeDocument/2006/relationships/image" Target="../media/image205.wmf"/><Relationship Id="rId22" Type="http://schemas.openxmlformats.org/officeDocument/2006/relationships/image" Target="../media/image209.wmf"/><Relationship Id="rId27" Type="http://schemas.openxmlformats.org/officeDocument/2006/relationships/oleObject" Target="../embeddings/oleObject201.bin"/><Relationship Id="rId30" Type="http://schemas.openxmlformats.org/officeDocument/2006/relationships/image" Target="../media/image213.wmf"/><Relationship Id="rId35" Type="http://schemas.openxmlformats.org/officeDocument/2006/relationships/image" Target="../media/image215.wmf"/><Relationship Id="rId43" Type="http://schemas.openxmlformats.org/officeDocument/2006/relationships/oleObject" Target="../embeddings/oleObject211.bin"/><Relationship Id="rId48" Type="http://schemas.openxmlformats.org/officeDocument/2006/relationships/oleObject" Target="../embeddings/oleObject216.bin"/><Relationship Id="rId56" Type="http://schemas.openxmlformats.org/officeDocument/2006/relationships/oleObject" Target="../embeddings/oleObject221.bin"/><Relationship Id="rId8" Type="http://schemas.openxmlformats.org/officeDocument/2006/relationships/oleObject" Target="../embeddings/oleObject192.bin"/><Relationship Id="rId51" Type="http://schemas.openxmlformats.org/officeDocument/2006/relationships/image" Target="../media/image218.wmf"/><Relationship Id="rId3" Type="http://schemas.openxmlformats.org/officeDocument/2006/relationships/oleObject" Target="../embeddings/oleObject190.bin"/><Relationship Id="rId12" Type="http://schemas.openxmlformats.org/officeDocument/2006/relationships/image" Target="../media/image204.wmf"/><Relationship Id="rId17" Type="http://schemas.openxmlformats.org/officeDocument/2006/relationships/oleObject" Target="../embeddings/oleObject196.bin"/><Relationship Id="rId25" Type="http://schemas.openxmlformats.org/officeDocument/2006/relationships/oleObject" Target="../embeddings/oleObject200.bin"/><Relationship Id="rId33" Type="http://schemas.openxmlformats.org/officeDocument/2006/relationships/image" Target="../media/image214.wmf"/><Relationship Id="rId38" Type="http://schemas.openxmlformats.org/officeDocument/2006/relationships/oleObject" Target="../embeddings/oleObject207.bin"/><Relationship Id="rId46" Type="http://schemas.openxmlformats.org/officeDocument/2006/relationships/oleObject" Target="../embeddings/oleObject214.bin"/><Relationship Id="rId20" Type="http://schemas.openxmlformats.org/officeDocument/2006/relationships/image" Target="../media/image208.wmf"/><Relationship Id="rId41" Type="http://schemas.openxmlformats.org/officeDocument/2006/relationships/oleObject" Target="../embeddings/oleObject209.bin"/><Relationship Id="rId54" Type="http://schemas.openxmlformats.org/officeDocument/2006/relationships/oleObject" Target="../embeddings/oleObject22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2.wmf"/><Relationship Id="rId15" Type="http://schemas.openxmlformats.org/officeDocument/2006/relationships/oleObject" Target="../embeddings/oleObject195.bin"/><Relationship Id="rId23" Type="http://schemas.openxmlformats.org/officeDocument/2006/relationships/oleObject" Target="../embeddings/oleObject199.bin"/><Relationship Id="rId28" Type="http://schemas.openxmlformats.org/officeDocument/2006/relationships/image" Target="../media/image212.wmf"/><Relationship Id="rId36" Type="http://schemas.openxmlformats.org/officeDocument/2006/relationships/oleObject" Target="../embeddings/oleObject206.bin"/><Relationship Id="rId49" Type="http://schemas.openxmlformats.org/officeDocument/2006/relationships/oleObject" Target="../embeddings/oleObject217.bin"/><Relationship Id="rId57" Type="http://schemas.openxmlformats.org/officeDocument/2006/relationships/image" Target="../media/image221.wmf"/><Relationship Id="rId10" Type="http://schemas.openxmlformats.org/officeDocument/2006/relationships/image" Target="../media/image223.png"/><Relationship Id="rId31" Type="http://schemas.openxmlformats.org/officeDocument/2006/relationships/oleObject" Target="../embeddings/oleObject203.bin"/><Relationship Id="rId44" Type="http://schemas.openxmlformats.org/officeDocument/2006/relationships/oleObject" Target="../embeddings/oleObject212.bin"/><Relationship Id="rId52" Type="http://schemas.openxmlformats.org/officeDocument/2006/relationships/oleObject" Target="../embeddings/oleObject219.bin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1.wmf"/><Relationship Id="rId21" Type="http://schemas.openxmlformats.org/officeDocument/2006/relationships/oleObject" Target="../embeddings/oleObject230.bin"/><Relationship Id="rId42" Type="http://schemas.openxmlformats.org/officeDocument/2006/relationships/oleObject" Target="../embeddings/oleObject241.bin"/><Relationship Id="rId47" Type="http://schemas.openxmlformats.org/officeDocument/2006/relationships/oleObject" Target="../embeddings/oleObject246.bin"/><Relationship Id="rId63" Type="http://schemas.openxmlformats.org/officeDocument/2006/relationships/oleObject" Target="../embeddings/oleObject258.bin"/><Relationship Id="rId68" Type="http://schemas.openxmlformats.org/officeDocument/2006/relationships/oleObject" Target="../embeddings/oleObject263.bin"/><Relationship Id="rId7" Type="http://schemas.openxmlformats.org/officeDocument/2006/relationships/image" Target="../media/image222.png"/><Relationship Id="rId71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6.wmf"/><Relationship Id="rId29" Type="http://schemas.openxmlformats.org/officeDocument/2006/relationships/oleObject" Target="../embeddings/oleObject234.bin"/><Relationship Id="rId11" Type="http://schemas.openxmlformats.org/officeDocument/2006/relationships/oleObject" Target="../embeddings/oleObject225.bin"/><Relationship Id="rId24" Type="http://schemas.openxmlformats.org/officeDocument/2006/relationships/image" Target="../media/image210.wmf"/><Relationship Id="rId32" Type="http://schemas.openxmlformats.org/officeDocument/2006/relationships/image" Target="../media/image227.wmf"/><Relationship Id="rId37" Type="http://schemas.openxmlformats.org/officeDocument/2006/relationships/oleObject" Target="../embeddings/oleObject238.bin"/><Relationship Id="rId40" Type="http://schemas.openxmlformats.org/officeDocument/2006/relationships/image" Target="../media/image231.wmf"/><Relationship Id="rId45" Type="http://schemas.openxmlformats.org/officeDocument/2006/relationships/oleObject" Target="../embeddings/oleObject244.bin"/><Relationship Id="rId53" Type="http://schemas.openxmlformats.org/officeDocument/2006/relationships/oleObject" Target="../embeddings/oleObject251.bin"/><Relationship Id="rId58" Type="http://schemas.openxmlformats.org/officeDocument/2006/relationships/image" Target="../media/image235.wmf"/><Relationship Id="rId66" Type="http://schemas.openxmlformats.org/officeDocument/2006/relationships/oleObject" Target="../embeddings/oleObject261.bin"/><Relationship Id="rId5" Type="http://schemas.openxmlformats.org/officeDocument/2006/relationships/oleObject" Target="../embeddings/oleObject223.bin"/><Relationship Id="rId61" Type="http://schemas.openxmlformats.org/officeDocument/2006/relationships/oleObject" Target="../embeddings/oleObject256.bin"/><Relationship Id="rId19" Type="http://schemas.openxmlformats.org/officeDocument/2006/relationships/oleObject" Target="../embeddings/oleObject229.bin"/><Relationship Id="rId14" Type="http://schemas.openxmlformats.org/officeDocument/2006/relationships/image" Target="../media/image205.wmf"/><Relationship Id="rId22" Type="http://schemas.openxmlformats.org/officeDocument/2006/relationships/image" Target="../media/image209.wmf"/><Relationship Id="rId27" Type="http://schemas.openxmlformats.org/officeDocument/2006/relationships/oleObject" Target="../embeddings/oleObject233.bin"/><Relationship Id="rId30" Type="http://schemas.openxmlformats.org/officeDocument/2006/relationships/image" Target="../media/image226.wmf"/><Relationship Id="rId35" Type="http://schemas.openxmlformats.org/officeDocument/2006/relationships/oleObject" Target="../embeddings/oleObject237.bin"/><Relationship Id="rId43" Type="http://schemas.openxmlformats.org/officeDocument/2006/relationships/oleObject" Target="../embeddings/oleObject242.bin"/><Relationship Id="rId48" Type="http://schemas.openxmlformats.org/officeDocument/2006/relationships/oleObject" Target="../embeddings/oleObject247.bin"/><Relationship Id="rId56" Type="http://schemas.openxmlformats.org/officeDocument/2006/relationships/image" Target="../media/image234.wmf"/><Relationship Id="rId64" Type="http://schemas.openxmlformats.org/officeDocument/2006/relationships/oleObject" Target="../embeddings/oleObject259.bin"/><Relationship Id="rId69" Type="http://schemas.openxmlformats.org/officeDocument/2006/relationships/oleObject" Target="../embeddings/oleObject264.bin"/><Relationship Id="rId8" Type="http://schemas.openxmlformats.org/officeDocument/2006/relationships/oleObject" Target="../embeddings/oleObject224.bin"/><Relationship Id="rId51" Type="http://schemas.openxmlformats.org/officeDocument/2006/relationships/oleObject" Target="../embeddings/oleObject250.bin"/><Relationship Id="rId72" Type="http://schemas.openxmlformats.org/officeDocument/2006/relationships/image" Target="../media/image237.wmf"/><Relationship Id="rId3" Type="http://schemas.openxmlformats.org/officeDocument/2006/relationships/oleObject" Target="../embeddings/oleObject222.bin"/><Relationship Id="rId12" Type="http://schemas.openxmlformats.org/officeDocument/2006/relationships/image" Target="../media/image204.wmf"/><Relationship Id="rId17" Type="http://schemas.openxmlformats.org/officeDocument/2006/relationships/oleObject" Target="../embeddings/oleObject228.bin"/><Relationship Id="rId25" Type="http://schemas.openxmlformats.org/officeDocument/2006/relationships/oleObject" Target="../embeddings/oleObject232.bin"/><Relationship Id="rId33" Type="http://schemas.openxmlformats.org/officeDocument/2006/relationships/oleObject" Target="../embeddings/oleObject236.bin"/><Relationship Id="rId38" Type="http://schemas.openxmlformats.org/officeDocument/2006/relationships/image" Target="../media/image230.wmf"/><Relationship Id="rId46" Type="http://schemas.openxmlformats.org/officeDocument/2006/relationships/oleObject" Target="../embeddings/oleObject245.bin"/><Relationship Id="rId59" Type="http://schemas.openxmlformats.org/officeDocument/2006/relationships/oleObject" Target="../embeddings/oleObject254.bin"/><Relationship Id="rId67" Type="http://schemas.openxmlformats.org/officeDocument/2006/relationships/oleObject" Target="../embeddings/oleObject262.bin"/><Relationship Id="rId20" Type="http://schemas.openxmlformats.org/officeDocument/2006/relationships/image" Target="../media/image208.wmf"/><Relationship Id="rId41" Type="http://schemas.openxmlformats.org/officeDocument/2006/relationships/oleObject" Target="../embeddings/oleObject240.bin"/><Relationship Id="rId54" Type="http://schemas.openxmlformats.org/officeDocument/2006/relationships/image" Target="../media/image233.wmf"/><Relationship Id="rId62" Type="http://schemas.openxmlformats.org/officeDocument/2006/relationships/oleObject" Target="../embeddings/oleObject257.bin"/><Relationship Id="rId70" Type="http://schemas.openxmlformats.org/officeDocument/2006/relationships/image" Target="../media/image23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5.wmf"/><Relationship Id="rId15" Type="http://schemas.openxmlformats.org/officeDocument/2006/relationships/oleObject" Target="../embeddings/oleObject227.bin"/><Relationship Id="rId23" Type="http://schemas.openxmlformats.org/officeDocument/2006/relationships/oleObject" Target="../embeddings/oleObject231.bin"/><Relationship Id="rId28" Type="http://schemas.openxmlformats.org/officeDocument/2006/relationships/image" Target="../media/image212.wmf"/><Relationship Id="rId36" Type="http://schemas.openxmlformats.org/officeDocument/2006/relationships/image" Target="../media/image229.wmf"/><Relationship Id="rId49" Type="http://schemas.openxmlformats.org/officeDocument/2006/relationships/oleObject" Target="../embeddings/oleObject248.bin"/><Relationship Id="rId57" Type="http://schemas.openxmlformats.org/officeDocument/2006/relationships/oleObject" Target="../embeddings/oleObject253.bin"/><Relationship Id="rId10" Type="http://schemas.openxmlformats.org/officeDocument/2006/relationships/image" Target="../media/image223.png"/><Relationship Id="rId31" Type="http://schemas.openxmlformats.org/officeDocument/2006/relationships/oleObject" Target="../embeddings/oleObject235.bin"/><Relationship Id="rId44" Type="http://schemas.openxmlformats.org/officeDocument/2006/relationships/oleObject" Target="../embeddings/oleObject243.bin"/><Relationship Id="rId52" Type="http://schemas.openxmlformats.org/officeDocument/2006/relationships/image" Target="../media/image232.wmf"/><Relationship Id="rId60" Type="http://schemas.openxmlformats.org/officeDocument/2006/relationships/oleObject" Target="../embeddings/oleObject255.bin"/><Relationship Id="rId65" Type="http://schemas.openxmlformats.org/officeDocument/2006/relationships/oleObject" Target="../embeddings/oleObject260.bin"/><Relationship Id="rId4" Type="http://schemas.openxmlformats.org/officeDocument/2006/relationships/image" Target="../media/image224.wmf"/><Relationship Id="rId9" Type="http://schemas.openxmlformats.org/officeDocument/2006/relationships/image" Target="../media/image203.wmf"/><Relationship Id="rId13" Type="http://schemas.openxmlformats.org/officeDocument/2006/relationships/oleObject" Target="../embeddings/oleObject226.bin"/><Relationship Id="rId18" Type="http://schemas.openxmlformats.org/officeDocument/2006/relationships/image" Target="../media/image207.wmf"/><Relationship Id="rId39" Type="http://schemas.openxmlformats.org/officeDocument/2006/relationships/oleObject" Target="../embeddings/oleObject239.bin"/><Relationship Id="rId34" Type="http://schemas.openxmlformats.org/officeDocument/2006/relationships/image" Target="../media/image228.wmf"/><Relationship Id="rId50" Type="http://schemas.openxmlformats.org/officeDocument/2006/relationships/oleObject" Target="../embeddings/oleObject249.bin"/><Relationship Id="rId55" Type="http://schemas.openxmlformats.org/officeDocument/2006/relationships/oleObject" Target="../embeddings/oleObject25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7.bin"/><Relationship Id="rId13" Type="http://schemas.openxmlformats.org/officeDocument/2006/relationships/image" Target="../media/image206.wmf"/><Relationship Id="rId18" Type="http://schemas.openxmlformats.org/officeDocument/2006/relationships/oleObject" Target="../embeddings/oleObject27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10.wmf"/><Relationship Id="rId7" Type="http://schemas.openxmlformats.org/officeDocument/2006/relationships/image" Target="../media/image223.png"/><Relationship Id="rId12" Type="http://schemas.openxmlformats.org/officeDocument/2006/relationships/oleObject" Target="../embeddings/oleObject269.bin"/><Relationship Id="rId17" Type="http://schemas.openxmlformats.org/officeDocument/2006/relationships/image" Target="../media/image208.wmf"/><Relationship Id="rId25" Type="http://schemas.openxmlformats.org/officeDocument/2006/relationships/image" Target="../media/image2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1.bin"/><Relationship Id="rId20" Type="http://schemas.openxmlformats.org/officeDocument/2006/relationships/oleObject" Target="../embeddings/oleObject27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3.wmf"/><Relationship Id="rId11" Type="http://schemas.openxmlformats.org/officeDocument/2006/relationships/image" Target="../media/image205.wmf"/><Relationship Id="rId24" Type="http://schemas.openxmlformats.org/officeDocument/2006/relationships/oleObject" Target="../embeddings/oleObject275.bin"/><Relationship Id="rId5" Type="http://schemas.openxmlformats.org/officeDocument/2006/relationships/oleObject" Target="../embeddings/oleObject266.bin"/><Relationship Id="rId15" Type="http://schemas.openxmlformats.org/officeDocument/2006/relationships/image" Target="../media/image207.wmf"/><Relationship Id="rId23" Type="http://schemas.openxmlformats.org/officeDocument/2006/relationships/image" Target="../media/image211.wmf"/><Relationship Id="rId10" Type="http://schemas.openxmlformats.org/officeDocument/2006/relationships/oleObject" Target="../embeddings/oleObject268.bin"/><Relationship Id="rId19" Type="http://schemas.openxmlformats.org/officeDocument/2006/relationships/image" Target="../media/image209.wmf"/><Relationship Id="rId4" Type="http://schemas.openxmlformats.org/officeDocument/2006/relationships/image" Target="../media/image222.png"/><Relationship Id="rId9" Type="http://schemas.openxmlformats.org/officeDocument/2006/relationships/image" Target="../media/image204.wmf"/><Relationship Id="rId14" Type="http://schemas.openxmlformats.org/officeDocument/2006/relationships/oleObject" Target="../embeddings/oleObject270.bin"/><Relationship Id="rId22" Type="http://schemas.openxmlformats.org/officeDocument/2006/relationships/oleObject" Target="../embeddings/oleObject274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4.wmf"/><Relationship Id="rId18" Type="http://schemas.openxmlformats.org/officeDocument/2006/relationships/oleObject" Target="../embeddings/oleObject282.bin"/><Relationship Id="rId26" Type="http://schemas.openxmlformats.org/officeDocument/2006/relationships/oleObject" Target="../embeddings/oleObject286.bin"/><Relationship Id="rId39" Type="http://schemas.openxmlformats.org/officeDocument/2006/relationships/oleObject" Target="../embeddings/oleObject292.bin"/><Relationship Id="rId21" Type="http://schemas.openxmlformats.org/officeDocument/2006/relationships/image" Target="../media/image208.wmf"/><Relationship Id="rId34" Type="http://schemas.openxmlformats.org/officeDocument/2006/relationships/oleObject" Target="../embeddings/oleObject289.bin"/><Relationship Id="rId42" Type="http://schemas.openxmlformats.org/officeDocument/2006/relationships/oleObject" Target="../embeddings/oleObject295.bin"/><Relationship Id="rId47" Type="http://schemas.openxmlformats.org/officeDocument/2006/relationships/oleObject" Target="../embeddings/oleObject300.bin"/><Relationship Id="rId50" Type="http://schemas.openxmlformats.org/officeDocument/2006/relationships/oleObject" Target="../embeddings/oleObject302.bin"/><Relationship Id="rId55" Type="http://schemas.openxmlformats.org/officeDocument/2006/relationships/image" Target="../media/image246.wmf"/><Relationship Id="rId7" Type="http://schemas.openxmlformats.org/officeDocument/2006/relationships/image" Target="../media/image2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1.bin"/><Relationship Id="rId29" Type="http://schemas.openxmlformats.org/officeDocument/2006/relationships/image" Target="../media/image212.wmf"/><Relationship Id="rId11" Type="http://schemas.openxmlformats.org/officeDocument/2006/relationships/image" Target="../media/image223.png"/><Relationship Id="rId24" Type="http://schemas.openxmlformats.org/officeDocument/2006/relationships/oleObject" Target="../embeddings/oleObject285.bin"/><Relationship Id="rId32" Type="http://schemas.openxmlformats.org/officeDocument/2006/relationships/image" Target="../media/image251.png"/><Relationship Id="rId37" Type="http://schemas.openxmlformats.org/officeDocument/2006/relationships/image" Target="../media/image242.wmf"/><Relationship Id="rId40" Type="http://schemas.openxmlformats.org/officeDocument/2006/relationships/oleObject" Target="../embeddings/oleObject293.bin"/><Relationship Id="rId45" Type="http://schemas.openxmlformats.org/officeDocument/2006/relationships/oleObject" Target="../embeddings/oleObject298.bin"/><Relationship Id="rId53" Type="http://schemas.openxmlformats.org/officeDocument/2006/relationships/image" Target="../media/image245.wmf"/><Relationship Id="rId58" Type="http://schemas.openxmlformats.org/officeDocument/2006/relationships/oleObject" Target="../embeddings/oleObject306.bin"/><Relationship Id="rId5" Type="http://schemas.openxmlformats.org/officeDocument/2006/relationships/image" Target="../media/image238.wmf"/><Relationship Id="rId61" Type="http://schemas.openxmlformats.org/officeDocument/2006/relationships/image" Target="../media/image249.wmf"/><Relationship Id="rId19" Type="http://schemas.openxmlformats.org/officeDocument/2006/relationships/image" Target="../media/image207.wmf"/><Relationship Id="rId14" Type="http://schemas.openxmlformats.org/officeDocument/2006/relationships/oleObject" Target="../embeddings/oleObject280.bin"/><Relationship Id="rId22" Type="http://schemas.openxmlformats.org/officeDocument/2006/relationships/oleObject" Target="../embeddings/oleObject284.bin"/><Relationship Id="rId27" Type="http://schemas.openxmlformats.org/officeDocument/2006/relationships/image" Target="../media/image211.wmf"/><Relationship Id="rId30" Type="http://schemas.openxmlformats.org/officeDocument/2006/relationships/oleObject" Target="../embeddings/oleObject288.bin"/><Relationship Id="rId35" Type="http://schemas.openxmlformats.org/officeDocument/2006/relationships/image" Target="../media/image241.wmf"/><Relationship Id="rId43" Type="http://schemas.openxmlformats.org/officeDocument/2006/relationships/oleObject" Target="../embeddings/oleObject296.bin"/><Relationship Id="rId48" Type="http://schemas.openxmlformats.org/officeDocument/2006/relationships/oleObject" Target="../embeddings/oleObject301.bin"/><Relationship Id="rId56" Type="http://schemas.openxmlformats.org/officeDocument/2006/relationships/oleObject" Target="../embeddings/oleObject305.bin"/><Relationship Id="rId8" Type="http://schemas.openxmlformats.org/officeDocument/2006/relationships/image" Target="../media/image222.png"/><Relationship Id="rId51" Type="http://schemas.openxmlformats.org/officeDocument/2006/relationships/image" Target="../media/image244.wmf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279.bin"/><Relationship Id="rId17" Type="http://schemas.openxmlformats.org/officeDocument/2006/relationships/image" Target="../media/image206.wmf"/><Relationship Id="rId25" Type="http://schemas.openxmlformats.org/officeDocument/2006/relationships/image" Target="../media/image210.wmf"/><Relationship Id="rId33" Type="http://schemas.openxmlformats.org/officeDocument/2006/relationships/image" Target="../media/image245.png"/><Relationship Id="rId38" Type="http://schemas.openxmlformats.org/officeDocument/2006/relationships/oleObject" Target="../embeddings/oleObject291.bin"/><Relationship Id="rId46" Type="http://schemas.openxmlformats.org/officeDocument/2006/relationships/oleObject" Target="../embeddings/oleObject299.bin"/><Relationship Id="rId59" Type="http://schemas.openxmlformats.org/officeDocument/2006/relationships/image" Target="../media/image248.wmf"/><Relationship Id="rId20" Type="http://schemas.openxmlformats.org/officeDocument/2006/relationships/oleObject" Target="../embeddings/oleObject283.bin"/><Relationship Id="rId41" Type="http://schemas.openxmlformats.org/officeDocument/2006/relationships/oleObject" Target="../embeddings/oleObject294.bin"/><Relationship Id="rId54" Type="http://schemas.openxmlformats.org/officeDocument/2006/relationships/oleObject" Target="../embeddings/oleObject30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7.bin"/><Relationship Id="rId15" Type="http://schemas.openxmlformats.org/officeDocument/2006/relationships/image" Target="../media/image205.wmf"/><Relationship Id="rId23" Type="http://schemas.openxmlformats.org/officeDocument/2006/relationships/image" Target="../media/image209.wmf"/><Relationship Id="rId28" Type="http://schemas.openxmlformats.org/officeDocument/2006/relationships/oleObject" Target="../embeddings/oleObject287.bin"/><Relationship Id="rId36" Type="http://schemas.openxmlformats.org/officeDocument/2006/relationships/oleObject" Target="../embeddings/oleObject290.bin"/><Relationship Id="rId49" Type="http://schemas.openxmlformats.org/officeDocument/2006/relationships/image" Target="../media/image243.wmf"/><Relationship Id="rId57" Type="http://schemas.openxmlformats.org/officeDocument/2006/relationships/image" Target="../media/image247.wmf"/><Relationship Id="rId10" Type="http://schemas.openxmlformats.org/officeDocument/2006/relationships/image" Target="../media/image203.wmf"/><Relationship Id="rId31" Type="http://schemas.openxmlformats.org/officeDocument/2006/relationships/image" Target="../media/image240.wmf"/><Relationship Id="rId44" Type="http://schemas.openxmlformats.org/officeDocument/2006/relationships/oleObject" Target="../embeddings/oleObject297.bin"/><Relationship Id="rId52" Type="http://schemas.openxmlformats.org/officeDocument/2006/relationships/oleObject" Target="../embeddings/oleObject303.bin"/><Relationship Id="rId60" Type="http://schemas.openxmlformats.org/officeDocument/2006/relationships/oleObject" Target="../embeddings/oleObject307.bin"/><Relationship Id="rId4" Type="http://schemas.openxmlformats.org/officeDocument/2006/relationships/oleObject" Target="../embeddings/oleObject276.bin"/><Relationship Id="rId9" Type="http://schemas.openxmlformats.org/officeDocument/2006/relationships/oleObject" Target="../embeddings/oleObject278.bin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0.wmf"/><Relationship Id="rId21" Type="http://schemas.openxmlformats.org/officeDocument/2006/relationships/image" Target="../media/image284.png"/><Relationship Id="rId34" Type="http://schemas.openxmlformats.org/officeDocument/2006/relationships/image" Target="../media/image254.wmf"/><Relationship Id="rId42" Type="http://schemas.openxmlformats.org/officeDocument/2006/relationships/image" Target="../media/image258.wmf"/><Relationship Id="rId47" Type="http://schemas.openxmlformats.org/officeDocument/2006/relationships/oleObject" Target="../embeddings/oleObject319.bin"/><Relationship Id="rId50" Type="http://schemas.openxmlformats.org/officeDocument/2006/relationships/image" Target="../media/image262.wmf"/><Relationship Id="rId55" Type="http://schemas.openxmlformats.org/officeDocument/2006/relationships/oleObject" Target="../embeddings/oleObject323.bin"/><Relationship Id="rId63" Type="http://schemas.openxmlformats.org/officeDocument/2006/relationships/oleObject" Target="../embeddings/oleObject327.bin"/><Relationship Id="rId68" Type="http://schemas.openxmlformats.org/officeDocument/2006/relationships/image" Target="../media/image271.wmf"/><Relationship Id="rId7" Type="http://schemas.openxmlformats.org/officeDocument/2006/relationships/image" Target="../media/image27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3.png"/><Relationship Id="rId29" Type="http://schemas.openxmlformats.org/officeDocument/2006/relationships/oleObject" Target="../embeddings/oleObject310.bin"/><Relationship Id="rId11" Type="http://schemas.openxmlformats.org/officeDocument/2006/relationships/image" Target="../media/image276.png"/><Relationship Id="rId24" Type="http://schemas.openxmlformats.org/officeDocument/2006/relationships/image" Target="../media/image287.png"/><Relationship Id="rId32" Type="http://schemas.openxmlformats.org/officeDocument/2006/relationships/image" Target="../media/image253.wmf"/><Relationship Id="rId37" Type="http://schemas.openxmlformats.org/officeDocument/2006/relationships/oleObject" Target="../embeddings/oleObject314.bin"/><Relationship Id="rId40" Type="http://schemas.openxmlformats.org/officeDocument/2006/relationships/image" Target="../media/image257.wmf"/><Relationship Id="rId45" Type="http://schemas.openxmlformats.org/officeDocument/2006/relationships/oleObject" Target="../embeddings/oleObject318.bin"/><Relationship Id="rId53" Type="http://schemas.openxmlformats.org/officeDocument/2006/relationships/oleObject" Target="../embeddings/oleObject322.bin"/><Relationship Id="rId58" Type="http://schemas.openxmlformats.org/officeDocument/2006/relationships/image" Target="../media/image266.wmf"/><Relationship Id="rId66" Type="http://schemas.openxmlformats.org/officeDocument/2006/relationships/image" Target="../media/image270.wmf"/><Relationship Id="rId5" Type="http://schemas.openxmlformats.org/officeDocument/2006/relationships/image" Target="../media/image274.png"/><Relationship Id="rId61" Type="http://schemas.openxmlformats.org/officeDocument/2006/relationships/oleObject" Target="../embeddings/oleObject326.bin"/><Relationship Id="rId19" Type="http://schemas.openxmlformats.org/officeDocument/2006/relationships/image" Target="../media/image282.png"/><Relationship Id="rId14" Type="http://schemas.openxmlformats.org/officeDocument/2006/relationships/image" Target="../media/image279.png"/><Relationship Id="rId22" Type="http://schemas.openxmlformats.org/officeDocument/2006/relationships/image" Target="../media/image285.png"/><Relationship Id="rId27" Type="http://schemas.openxmlformats.org/officeDocument/2006/relationships/oleObject" Target="../embeddings/oleObject309.bin"/><Relationship Id="rId30" Type="http://schemas.openxmlformats.org/officeDocument/2006/relationships/image" Target="../media/image252.wmf"/><Relationship Id="rId35" Type="http://schemas.openxmlformats.org/officeDocument/2006/relationships/oleObject" Target="../embeddings/oleObject313.bin"/><Relationship Id="rId43" Type="http://schemas.openxmlformats.org/officeDocument/2006/relationships/oleObject" Target="../embeddings/oleObject317.bin"/><Relationship Id="rId48" Type="http://schemas.openxmlformats.org/officeDocument/2006/relationships/image" Target="../media/image261.wmf"/><Relationship Id="rId56" Type="http://schemas.openxmlformats.org/officeDocument/2006/relationships/image" Target="../media/image265.wmf"/><Relationship Id="rId64" Type="http://schemas.openxmlformats.org/officeDocument/2006/relationships/image" Target="../media/image269.wmf"/><Relationship Id="rId8" Type="http://schemas.openxmlformats.org/officeDocument/2006/relationships/image" Target="../media/image273.png"/><Relationship Id="rId51" Type="http://schemas.openxmlformats.org/officeDocument/2006/relationships/oleObject" Target="../embeddings/oleObject321.bin"/><Relationship Id="rId3" Type="http://schemas.openxmlformats.org/officeDocument/2006/relationships/image" Target="../media/image268.png"/><Relationship Id="rId12" Type="http://schemas.openxmlformats.org/officeDocument/2006/relationships/image" Target="../media/image277.png"/><Relationship Id="rId17" Type="http://schemas.openxmlformats.org/officeDocument/2006/relationships/image" Target="../media/image280.png"/><Relationship Id="rId25" Type="http://schemas.openxmlformats.org/officeDocument/2006/relationships/oleObject" Target="../embeddings/oleObject308.bin"/><Relationship Id="rId33" Type="http://schemas.openxmlformats.org/officeDocument/2006/relationships/oleObject" Target="../embeddings/oleObject312.bin"/><Relationship Id="rId38" Type="http://schemas.openxmlformats.org/officeDocument/2006/relationships/image" Target="../media/image256.wmf"/><Relationship Id="rId46" Type="http://schemas.openxmlformats.org/officeDocument/2006/relationships/image" Target="../media/image260.wmf"/><Relationship Id="rId59" Type="http://schemas.openxmlformats.org/officeDocument/2006/relationships/oleObject" Target="../embeddings/oleObject325.bin"/><Relationship Id="rId67" Type="http://schemas.openxmlformats.org/officeDocument/2006/relationships/oleObject" Target="../embeddings/oleObject329.bin"/><Relationship Id="rId20" Type="http://schemas.openxmlformats.org/officeDocument/2006/relationships/image" Target="../media/image283.png"/><Relationship Id="rId41" Type="http://schemas.openxmlformats.org/officeDocument/2006/relationships/oleObject" Target="../embeddings/oleObject316.bin"/><Relationship Id="rId54" Type="http://schemas.openxmlformats.org/officeDocument/2006/relationships/image" Target="../media/image264.wmf"/><Relationship Id="rId62" Type="http://schemas.openxmlformats.org/officeDocument/2006/relationships/image" Target="../media/image26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5.png"/><Relationship Id="rId15" Type="http://schemas.openxmlformats.org/officeDocument/2006/relationships/image" Target="../media/image222.png"/><Relationship Id="rId23" Type="http://schemas.openxmlformats.org/officeDocument/2006/relationships/image" Target="../media/image286.png"/><Relationship Id="rId28" Type="http://schemas.openxmlformats.org/officeDocument/2006/relationships/image" Target="../media/image251.wmf"/><Relationship Id="rId36" Type="http://schemas.openxmlformats.org/officeDocument/2006/relationships/image" Target="../media/image255.wmf"/><Relationship Id="rId49" Type="http://schemas.openxmlformats.org/officeDocument/2006/relationships/oleObject" Target="../embeddings/oleObject320.bin"/><Relationship Id="rId57" Type="http://schemas.openxmlformats.org/officeDocument/2006/relationships/oleObject" Target="../embeddings/oleObject324.bin"/><Relationship Id="rId10" Type="http://schemas.openxmlformats.org/officeDocument/2006/relationships/image" Target="../media/image2750.png"/><Relationship Id="rId31" Type="http://schemas.openxmlformats.org/officeDocument/2006/relationships/oleObject" Target="../embeddings/oleObject311.bin"/><Relationship Id="rId44" Type="http://schemas.openxmlformats.org/officeDocument/2006/relationships/image" Target="../media/image259.wmf"/><Relationship Id="rId52" Type="http://schemas.openxmlformats.org/officeDocument/2006/relationships/image" Target="../media/image263.wmf"/><Relationship Id="rId60" Type="http://schemas.openxmlformats.org/officeDocument/2006/relationships/image" Target="../media/image267.wmf"/><Relationship Id="rId65" Type="http://schemas.openxmlformats.org/officeDocument/2006/relationships/oleObject" Target="../embeddings/oleObject328.bin"/><Relationship Id="rId4" Type="http://schemas.openxmlformats.org/officeDocument/2006/relationships/image" Target="../media/image269.png"/><Relationship Id="rId9" Type="http://schemas.openxmlformats.org/officeDocument/2006/relationships/image" Target="../media/image2740.png"/><Relationship Id="rId13" Type="http://schemas.openxmlformats.org/officeDocument/2006/relationships/image" Target="../media/image278.png"/><Relationship Id="rId18" Type="http://schemas.openxmlformats.org/officeDocument/2006/relationships/image" Target="../media/image281.png"/><Relationship Id="rId39" Type="http://schemas.openxmlformats.org/officeDocument/2006/relationships/oleObject" Target="../embeddings/oleObject31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2.png"/><Relationship Id="rId5" Type="http://schemas.openxmlformats.org/officeDocument/2006/relationships/image" Target="../media/image291.png"/><Relationship Id="rId10" Type="http://schemas.openxmlformats.org/officeDocument/2006/relationships/image" Target="../media/image296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5.bin"/><Relationship Id="rId18" Type="http://schemas.openxmlformats.org/officeDocument/2006/relationships/image" Target="../media/image303.wmf"/><Relationship Id="rId26" Type="http://schemas.openxmlformats.org/officeDocument/2006/relationships/image" Target="../media/image313.png"/><Relationship Id="rId3" Type="http://schemas.openxmlformats.org/officeDocument/2006/relationships/oleObject" Target="../embeddings/oleObject330.bin"/><Relationship Id="rId21" Type="http://schemas.openxmlformats.org/officeDocument/2006/relationships/image" Target="../media/image312.png"/><Relationship Id="rId34" Type="http://schemas.openxmlformats.org/officeDocument/2006/relationships/oleObject" Target="../embeddings/oleObject344.bin"/><Relationship Id="rId7" Type="http://schemas.openxmlformats.org/officeDocument/2006/relationships/oleObject" Target="../embeddings/oleObject332.bin"/><Relationship Id="rId12" Type="http://schemas.openxmlformats.org/officeDocument/2006/relationships/image" Target="../media/image301.wmf"/><Relationship Id="rId17" Type="http://schemas.openxmlformats.org/officeDocument/2006/relationships/oleObject" Target="../embeddings/oleObject337.bin"/><Relationship Id="rId25" Type="http://schemas.openxmlformats.org/officeDocument/2006/relationships/image" Target="../media/image306.wmf"/><Relationship Id="rId33" Type="http://schemas.openxmlformats.org/officeDocument/2006/relationships/image" Target="../media/image30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1.png"/><Relationship Id="rId20" Type="http://schemas.openxmlformats.org/officeDocument/2006/relationships/image" Target="../media/image304.wmf"/><Relationship Id="rId29" Type="http://schemas.openxmlformats.org/officeDocument/2006/relationships/oleObject" Target="../embeddings/oleObject342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8.wmf"/><Relationship Id="rId11" Type="http://schemas.openxmlformats.org/officeDocument/2006/relationships/oleObject" Target="../embeddings/oleObject334.bin"/><Relationship Id="rId24" Type="http://schemas.openxmlformats.org/officeDocument/2006/relationships/oleObject" Target="../embeddings/oleObject340.bin"/><Relationship Id="rId32" Type="http://schemas.openxmlformats.org/officeDocument/2006/relationships/oleObject" Target="../embeddings/oleObject343.bin"/><Relationship Id="rId5" Type="http://schemas.openxmlformats.org/officeDocument/2006/relationships/oleObject" Target="../embeddings/oleObject331.bin"/><Relationship Id="rId15" Type="http://schemas.openxmlformats.org/officeDocument/2006/relationships/image" Target="../media/image302.wmf"/><Relationship Id="rId23" Type="http://schemas.openxmlformats.org/officeDocument/2006/relationships/image" Target="../media/image305.wmf"/><Relationship Id="rId28" Type="http://schemas.openxmlformats.org/officeDocument/2006/relationships/image" Target="../media/image307.wmf"/><Relationship Id="rId36" Type="http://schemas.openxmlformats.org/officeDocument/2006/relationships/image" Target="../media/image315.png"/><Relationship Id="rId10" Type="http://schemas.openxmlformats.org/officeDocument/2006/relationships/image" Target="../media/image300.wmf"/><Relationship Id="rId19" Type="http://schemas.openxmlformats.org/officeDocument/2006/relationships/oleObject" Target="../embeddings/oleObject338.bin"/><Relationship Id="rId31" Type="http://schemas.openxmlformats.org/officeDocument/2006/relationships/image" Target="../media/image314.png"/><Relationship Id="rId4" Type="http://schemas.openxmlformats.org/officeDocument/2006/relationships/image" Target="../media/image297.wmf"/><Relationship Id="rId9" Type="http://schemas.openxmlformats.org/officeDocument/2006/relationships/oleObject" Target="../embeddings/oleObject333.bin"/><Relationship Id="rId14" Type="http://schemas.openxmlformats.org/officeDocument/2006/relationships/oleObject" Target="../embeddings/oleObject336.bin"/><Relationship Id="rId22" Type="http://schemas.openxmlformats.org/officeDocument/2006/relationships/oleObject" Target="../embeddings/oleObject339.bin"/><Relationship Id="rId27" Type="http://schemas.openxmlformats.org/officeDocument/2006/relationships/oleObject" Target="../embeddings/oleObject341.bin"/><Relationship Id="rId30" Type="http://schemas.openxmlformats.org/officeDocument/2006/relationships/image" Target="../media/image308.wmf"/><Relationship Id="rId35" Type="http://schemas.openxmlformats.org/officeDocument/2006/relationships/image" Target="../media/image310.wmf"/><Relationship Id="rId8" Type="http://schemas.openxmlformats.org/officeDocument/2006/relationships/image" Target="../media/image29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" Target="slide2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3.wmf"/><Relationship Id="rId18" Type="http://schemas.openxmlformats.org/officeDocument/2006/relationships/image" Target="../media/image320.wmf"/><Relationship Id="rId26" Type="http://schemas.openxmlformats.org/officeDocument/2006/relationships/oleObject" Target="../embeddings/oleObject353.bin"/><Relationship Id="rId39" Type="http://schemas.openxmlformats.org/officeDocument/2006/relationships/image" Target="../media/image330.wmf"/><Relationship Id="rId21" Type="http://schemas.openxmlformats.org/officeDocument/2006/relationships/image" Target="../media/image321.wmf"/><Relationship Id="rId34" Type="http://schemas.openxmlformats.org/officeDocument/2006/relationships/oleObject" Target="../embeddings/oleObject357.bin"/><Relationship Id="rId7" Type="http://schemas.openxmlformats.org/officeDocument/2006/relationships/image" Target="../media/image331.png"/><Relationship Id="rId12" Type="http://schemas.openxmlformats.org/officeDocument/2006/relationships/image" Target="../media/image319.wmf"/><Relationship Id="rId17" Type="http://schemas.openxmlformats.org/officeDocument/2006/relationships/oleObject" Target="../embeddings/oleObject349.bin"/><Relationship Id="rId25" Type="http://schemas.openxmlformats.org/officeDocument/2006/relationships/image" Target="../media/image323.wmf"/><Relationship Id="rId33" Type="http://schemas.openxmlformats.org/officeDocument/2006/relationships/image" Target="../media/image327.wmf"/><Relationship Id="rId38" Type="http://schemas.openxmlformats.org/officeDocument/2006/relationships/oleObject" Target="../embeddings/oleObject3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6.wmf"/><Relationship Id="rId20" Type="http://schemas.openxmlformats.org/officeDocument/2006/relationships/oleObject" Target="../embeddings/oleObject350.bin"/><Relationship Id="rId29" Type="http://schemas.openxmlformats.org/officeDocument/2006/relationships/image" Target="../media/image32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7.wmf"/><Relationship Id="rId11" Type="http://schemas.openxmlformats.org/officeDocument/2006/relationships/oleObject" Target="../embeddings/oleObject348.bin"/><Relationship Id="rId24" Type="http://schemas.openxmlformats.org/officeDocument/2006/relationships/oleObject" Target="../embeddings/oleObject352.bin"/><Relationship Id="rId32" Type="http://schemas.openxmlformats.org/officeDocument/2006/relationships/oleObject" Target="../embeddings/oleObject356.bin"/><Relationship Id="rId37" Type="http://schemas.openxmlformats.org/officeDocument/2006/relationships/image" Target="../media/image329.wmf"/><Relationship Id="rId5" Type="http://schemas.openxmlformats.org/officeDocument/2006/relationships/oleObject" Target="../embeddings/oleObject346.bin"/><Relationship Id="rId15" Type="http://schemas.openxmlformats.org/officeDocument/2006/relationships/image" Target="../media/image335.wmf"/><Relationship Id="rId23" Type="http://schemas.openxmlformats.org/officeDocument/2006/relationships/image" Target="../media/image322.wmf"/><Relationship Id="rId28" Type="http://schemas.openxmlformats.org/officeDocument/2006/relationships/oleObject" Target="../embeddings/oleObject354.bin"/><Relationship Id="rId36" Type="http://schemas.openxmlformats.org/officeDocument/2006/relationships/oleObject" Target="../embeddings/oleObject358.bin"/><Relationship Id="rId10" Type="http://schemas.openxmlformats.org/officeDocument/2006/relationships/image" Target="../media/image318.wmf"/><Relationship Id="rId19" Type="http://schemas.openxmlformats.org/officeDocument/2006/relationships/image" Target="../media/image337.wmf"/><Relationship Id="rId31" Type="http://schemas.openxmlformats.org/officeDocument/2006/relationships/image" Target="../media/image326.wmf"/><Relationship Id="rId4" Type="http://schemas.openxmlformats.org/officeDocument/2006/relationships/image" Target="../media/image316.wmf"/><Relationship Id="rId9" Type="http://schemas.openxmlformats.org/officeDocument/2006/relationships/oleObject" Target="../embeddings/oleObject347.bin"/><Relationship Id="rId14" Type="http://schemas.openxmlformats.org/officeDocument/2006/relationships/image" Target="../media/image334.wmf"/><Relationship Id="rId22" Type="http://schemas.openxmlformats.org/officeDocument/2006/relationships/oleObject" Target="../embeddings/oleObject351.bin"/><Relationship Id="rId27" Type="http://schemas.openxmlformats.org/officeDocument/2006/relationships/image" Target="../media/image324.wmf"/><Relationship Id="rId30" Type="http://schemas.openxmlformats.org/officeDocument/2006/relationships/oleObject" Target="../embeddings/oleObject355.bin"/><Relationship Id="rId35" Type="http://schemas.openxmlformats.org/officeDocument/2006/relationships/image" Target="../media/image328.wmf"/><Relationship Id="rId8" Type="http://schemas.openxmlformats.org/officeDocument/2006/relationships/image" Target="../media/image332.png"/><Relationship Id="rId3" Type="http://schemas.openxmlformats.org/officeDocument/2006/relationships/oleObject" Target="../embeddings/oleObject345.bin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6.wmf"/><Relationship Id="rId21" Type="http://schemas.openxmlformats.org/officeDocument/2006/relationships/oleObject" Target="../embeddings/oleObject369.bin"/><Relationship Id="rId34" Type="http://schemas.openxmlformats.org/officeDocument/2006/relationships/image" Target="../media/image350.wmf"/><Relationship Id="rId42" Type="http://schemas.openxmlformats.org/officeDocument/2006/relationships/image" Target="../media/image354.wmf"/><Relationship Id="rId47" Type="http://schemas.openxmlformats.org/officeDocument/2006/relationships/oleObject" Target="../embeddings/oleObject382.bin"/><Relationship Id="rId50" Type="http://schemas.openxmlformats.org/officeDocument/2006/relationships/image" Target="../media/image358.wmf"/><Relationship Id="rId55" Type="http://schemas.openxmlformats.org/officeDocument/2006/relationships/image" Target="../media/image360.wmf"/><Relationship Id="rId63" Type="http://schemas.openxmlformats.org/officeDocument/2006/relationships/image" Target="../media/image364.wmf"/><Relationship Id="rId7" Type="http://schemas.openxmlformats.org/officeDocument/2006/relationships/oleObject" Target="../embeddings/oleObject3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3.wmf"/><Relationship Id="rId29" Type="http://schemas.openxmlformats.org/officeDocument/2006/relationships/oleObject" Target="../embeddings/oleObject373.bin"/><Relationship Id="rId11" Type="http://schemas.openxmlformats.org/officeDocument/2006/relationships/oleObject" Target="../embeddings/oleObject364.bin"/><Relationship Id="rId24" Type="http://schemas.openxmlformats.org/officeDocument/2006/relationships/image" Target="../media/image345.wmf"/><Relationship Id="rId32" Type="http://schemas.openxmlformats.org/officeDocument/2006/relationships/image" Target="../media/image349.wmf"/><Relationship Id="rId37" Type="http://schemas.openxmlformats.org/officeDocument/2006/relationships/oleObject" Target="../embeddings/oleObject377.bin"/><Relationship Id="rId40" Type="http://schemas.openxmlformats.org/officeDocument/2006/relationships/image" Target="../media/image353.wmf"/><Relationship Id="rId45" Type="http://schemas.openxmlformats.org/officeDocument/2006/relationships/oleObject" Target="../embeddings/oleObject381.bin"/><Relationship Id="rId53" Type="http://schemas.openxmlformats.org/officeDocument/2006/relationships/oleObject" Target="../embeddings/oleObject385.bin"/><Relationship Id="rId58" Type="http://schemas.openxmlformats.org/officeDocument/2006/relationships/oleObject" Target="../embeddings/oleObject388.bin"/><Relationship Id="rId5" Type="http://schemas.openxmlformats.org/officeDocument/2006/relationships/oleObject" Target="../embeddings/oleObject361.bin"/><Relationship Id="rId61" Type="http://schemas.openxmlformats.org/officeDocument/2006/relationships/image" Target="../media/image363.wmf"/><Relationship Id="rId19" Type="http://schemas.openxmlformats.org/officeDocument/2006/relationships/oleObject" Target="../embeddings/oleObject368.bin"/><Relationship Id="rId14" Type="http://schemas.openxmlformats.org/officeDocument/2006/relationships/image" Target="../media/image342.wmf"/><Relationship Id="rId22" Type="http://schemas.openxmlformats.org/officeDocument/2006/relationships/image" Target="../media/image344.wmf"/><Relationship Id="rId27" Type="http://schemas.openxmlformats.org/officeDocument/2006/relationships/oleObject" Target="../embeddings/oleObject372.bin"/><Relationship Id="rId30" Type="http://schemas.openxmlformats.org/officeDocument/2006/relationships/image" Target="../media/image348.wmf"/><Relationship Id="rId35" Type="http://schemas.openxmlformats.org/officeDocument/2006/relationships/oleObject" Target="../embeddings/oleObject376.bin"/><Relationship Id="rId43" Type="http://schemas.openxmlformats.org/officeDocument/2006/relationships/oleObject" Target="../embeddings/oleObject380.bin"/><Relationship Id="rId48" Type="http://schemas.openxmlformats.org/officeDocument/2006/relationships/image" Target="../media/image357.wmf"/><Relationship Id="rId56" Type="http://schemas.openxmlformats.org/officeDocument/2006/relationships/oleObject" Target="../embeddings/oleObject387.bin"/><Relationship Id="rId64" Type="http://schemas.openxmlformats.org/officeDocument/2006/relationships/oleObject" Target="../embeddings/oleObject391.bin"/><Relationship Id="rId8" Type="http://schemas.openxmlformats.org/officeDocument/2006/relationships/image" Target="../media/image340.wmf"/><Relationship Id="rId51" Type="http://schemas.openxmlformats.org/officeDocument/2006/relationships/oleObject" Target="../embeddings/oleObject384.bin"/><Relationship Id="rId3" Type="http://schemas.openxmlformats.org/officeDocument/2006/relationships/oleObject" Target="../embeddings/oleObject360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367.bin"/><Relationship Id="rId25" Type="http://schemas.openxmlformats.org/officeDocument/2006/relationships/oleObject" Target="../embeddings/oleObject371.bin"/><Relationship Id="rId33" Type="http://schemas.openxmlformats.org/officeDocument/2006/relationships/oleObject" Target="../embeddings/oleObject375.bin"/><Relationship Id="rId38" Type="http://schemas.openxmlformats.org/officeDocument/2006/relationships/image" Target="../media/image352.wmf"/><Relationship Id="rId46" Type="http://schemas.openxmlformats.org/officeDocument/2006/relationships/image" Target="../media/image356.wmf"/><Relationship Id="rId59" Type="http://schemas.openxmlformats.org/officeDocument/2006/relationships/image" Target="../media/image362.wmf"/><Relationship Id="rId20" Type="http://schemas.openxmlformats.org/officeDocument/2006/relationships/image" Target="../media/image170.wmf"/><Relationship Id="rId41" Type="http://schemas.openxmlformats.org/officeDocument/2006/relationships/oleObject" Target="../embeddings/oleObject379.bin"/><Relationship Id="rId54" Type="http://schemas.openxmlformats.org/officeDocument/2006/relationships/oleObject" Target="../embeddings/oleObject386.bin"/><Relationship Id="rId62" Type="http://schemas.openxmlformats.org/officeDocument/2006/relationships/oleObject" Target="../embeddings/oleObject390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39.wmf"/><Relationship Id="rId15" Type="http://schemas.openxmlformats.org/officeDocument/2006/relationships/oleObject" Target="../embeddings/oleObject366.bin"/><Relationship Id="rId23" Type="http://schemas.openxmlformats.org/officeDocument/2006/relationships/oleObject" Target="../embeddings/oleObject370.bin"/><Relationship Id="rId28" Type="http://schemas.openxmlformats.org/officeDocument/2006/relationships/image" Target="../media/image347.wmf"/><Relationship Id="rId36" Type="http://schemas.openxmlformats.org/officeDocument/2006/relationships/image" Target="../media/image351.wmf"/><Relationship Id="rId49" Type="http://schemas.openxmlformats.org/officeDocument/2006/relationships/oleObject" Target="../embeddings/oleObject383.bin"/><Relationship Id="rId57" Type="http://schemas.openxmlformats.org/officeDocument/2006/relationships/image" Target="../media/image361.wmf"/><Relationship Id="rId10" Type="http://schemas.openxmlformats.org/officeDocument/2006/relationships/image" Target="../media/image341.wmf"/><Relationship Id="rId31" Type="http://schemas.openxmlformats.org/officeDocument/2006/relationships/oleObject" Target="../embeddings/oleObject374.bin"/><Relationship Id="rId44" Type="http://schemas.openxmlformats.org/officeDocument/2006/relationships/image" Target="../media/image355.wmf"/><Relationship Id="rId52" Type="http://schemas.openxmlformats.org/officeDocument/2006/relationships/image" Target="../media/image359.wmf"/><Relationship Id="rId60" Type="http://schemas.openxmlformats.org/officeDocument/2006/relationships/oleObject" Target="../embeddings/oleObject389.bin"/><Relationship Id="rId65" Type="http://schemas.openxmlformats.org/officeDocument/2006/relationships/image" Target="../media/image365.wmf"/><Relationship Id="rId4" Type="http://schemas.openxmlformats.org/officeDocument/2006/relationships/image" Target="../media/image338.wmf"/><Relationship Id="rId9" Type="http://schemas.openxmlformats.org/officeDocument/2006/relationships/oleObject" Target="../embeddings/oleObject363.bin"/><Relationship Id="rId13" Type="http://schemas.openxmlformats.org/officeDocument/2006/relationships/oleObject" Target="../embeddings/oleObject365.bin"/><Relationship Id="rId18" Type="http://schemas.openxmlformats.org/officeDocument/2006/relationships/image" Target="../media/image169.wmf"/><Relationship Id="rId39" Type="http://schemas.openxmlformats.org/officeDocument/2006/relationships/oleObject" Target="../embeddings/oleObject378.bin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403.bin"/><Relationship Id="rId21" Type="http://schemas.openxmlformats.org/officeDocument/2006/relationships/oleObject" Target="../embeddings/oleObject400.bin"/><Relationship Id="rId42" Type="http://schemas.openxmlformats.org/officeDocument/2006/relationships/image" Target="../media/image383.wmf"/><Relationship Id="rId47" Type="http://schemas.openxmlformats.org/officeDocument/2006/relationships/oleObject" Target="../embeddings/oleObject414.bin"/><Relationship Id="rId63" Type="http://schemas.openxmlformats.org/officeDocument/2006/relationships/oleObject" Target="../embeddings/oleObject422.bin"/><Relationship Id="rId68" Type="http://schemas.openxmlformats.org/officeDocument/2006/relationships/oleObject" Target="../embeddings/oleObject424.bin"/><Relationship Id="rId7" Type="http://schemas.openxmlformats.org/officeDocument/2006/relationships/oleObject" Target="../embeddings/oleObject39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1.wmf"/><Relationship Id="rId29" Type="http://schemas.openxmlformats.org/officeDocument/2006/relationships/image" Target="../media/image377.wmf"/><Relationship Id="rId11" Type="http://schemas.openxmlformats.org/officeDocument/2006/relationships/image" Target="../media/image397.wmf"/><Relationship Id="rId24" Type="http://schemas.openxmlformats.org/officeDocument/2006/relationships/image" Target="../media/image375.wmf"/><Relationship Id="rId32" Type="http://schemas.openxmlformats.org/officeDocument/2006/relationships/oleObject" Target="../embeddings/oleObject406.bin"/><Relationship Id="rId37" Type="http://schemas.openxmlformats.org/officeDocument/2006/relationships/image" Target="../media/image381.wmf"/><Relationship Id="rId40" Type="http://schemas.openxmlformats.org/officeDocument/2006/relationships/oleObject" Target="../embeddings/oleObject410.bin"/><Relationship Id="rId45" Type="http://schemas.openxmlformats.org/officeDocument/2006/relationships/oleObject" Target="../embeddings/oleObject413.bin"/><Relationship Id="rId53" Type="http://schemas.openxmlformats.org/officeDocument/2006/relationships/oleObject" Target="../embeddings/oleObject417.bin"/><Relationship Id="rId58" Type="http://schemas.openxmlformats.org/officeDocument/2006/relationships/image" Target="../media/image391.wmf"/><Relationship Id="rId66" Type="http://schemas.openxmlformats.org/officeDocument/2006/relationships/image" Target="../media/image395.wmf"/><Relationship Id="rId5" Type="http://schemas.openxmlformats.org/officeDocument/2006/relationships/oleObject" Target="../embeddings/oleObject393.bin"/><Relationship Id="rId61" Type="http://schemas.openxmlformats.org/officeDocument/2006/relationships/oleObject" Target="../embeddings/oleObject421.bin"/><Relationship Id="rId19" Type="http://schemas.openxmlformats.org/officeDocument/2006/relationships/oleObject" Target="../embeddings/oleObject399.bin"/><Relationship Id="rId14" Type="http://schemas.openxmlformats.org/officeDocument/2006/relationships/image" Target="../media/image398.wmf"/><Relationship Id="rId22" Type="http://schemas.openxmlformats.org/officeDocument/2006/relationships/image" Target="../media/image374.wmf"/><Relationship Id="rId27" Type="http://schemas.openxmlformats.org/officeDocument/2006/relationships/image" Target="../media/image376.wmf"/><Relationship Id="rId30" Type="http://schemas.openxmlformats.org/officeDocument/2006/relationships/oleObject" Target="../embeddings/oleObject405.bin"/><Relationship Id="rId35" Type="http://schemas.openxmlformats.org/officeDocument/2006/relationships/image" Target="../media/image380.wmf"/><Relationship Id="rId43" Type="http://schemas.openxmlformats.org/officeDocument/2006/relationships/oleObject" Target="../embeddings/oleObject412.bin"/><Relationship Id="rId48" Type="http://schemas.openxmlformats.org/officeDocument/2006/relationships/image" Target="../media/image386.wmf"/><Relationship Id="rId56" Type="http://schemas.openxmlformats.org/officeDocument/2006/relationships/image" Target="../media/image390.wmf"/><Relationship Id="rId64" Type="http://schemas.openxmlformats.org/officeDocument/2006/relationships/image" Target="../media/image394.wmf"/><Relationship Id="rId69" Type="http://schemas.openxmlformats.org/officeDocument/2006/relationships/image" Target="../media/image396.wmf"/><Relationship Id="rId8" Type="http://schemas.openxmlformats.org/officeDocument/2006/relationships/image" Target="../media/image368.wmf"/><Relationship Id="rId51" Type="http://schemas.openxmlformats.org/officeDocument/2006/relationships/oleObject" Target="../embeddings/oleObject416.bin"/><Relationship Id="rId3" Type="http://schemas.openxmlformats.org/officeDocument/2006/relationships/oleObject" Target="../embeddings/oleObject392.bin"/><Relationship Id="rId12" Type="http://schemas.openxmlformats.org/officeDocument/2006/relationships/oleObject" Target="../embeddings/oleObject396.bin"/><Relationship Id="rId17" Type="http://schemas.openxmlformats.org/officeDocument/2006/relationships/oleObject" Target="../embeddings/oleObject398.bin"/><Relationship Id="rId25" Type="http://schemas.openxmlformats.org/officeDocument/2006/relationships/oleObject" Target="../embeddings/oleObject402.bin"/><Relationship Id="rId33" Type="http://schemas.openxmlformats.org/officeDocument/2006/relationships/image" Target="../media/image379.wmf"/><Relationship Id="rId38" Type="http://schemas.openxmlformats.org/officeDocument/2006/relationships/oleObject" Target="../embeddings/oleObject409.bin"/><Relationship Id="rId46" Type="http://schemas.openxmlformats.org/officeDocument/2006/relationships/image" Target="../media/image385.wmf"/><Relationship Id="rId59" Type="http://schemas.openxmlformats.org/officeDocument/2006/relationships/oleObject" Target="../embeddings/oleObject420.bin"/><Relationship Id="rId67" Type="http://schemas.openxmlformats.org/officeDocument/2006/relationships/image" Target="../media/image399.wmf"/><Relationship Id="rId20" Type="http://schemas.openxmlformats.org/officeDocument/2006/relationships/image" Target="../media/image373.wmf"/><Relationship Id="rId41" Type="http://schemas.openxmlformats.org/officeDocument/2006/relationships/oleObject" Target="../embeddings/oleObject411.bin"/><Relationship Id="rId54" Type="http://schemas.openxmlformats.org/officeDocument/2006/relationships/image" Target="../media/image389.wmf"/><Relationship Id="rId62" Type="http://schemas.openxmlformats.org/officeDocument/2006/relationships/image" Target="../media/image39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67.wmf"/><Relationship Id="rId15" Type="http://schemas.openxmlformats.org/officeDocument/2006/relationships/oleObject" Target="../embeddings/oleObject397.bin"/><Relationship Id="rId23" Type="http://schemas.openxmlformats.org/officeDocument/2006/relationships/oleObject" Target="../embeddings/oleObject401.bin"/><Relationship Id="rId28" Type="http://schemas.openxmlformats.org/officeDocument/2006/relationships/oleObject" Target="../embeddings/oleObject404.bin"/><Relationship Id="rId36" Type="http://schemas.openxmlformats.org/officeDocument/2006/relationships/oleObject" Target="../embeddings/oleObject408.bin"/><Relationship Id="rId49" Type="http://schemas.openxmlformats.org/officeDocument/2006/relationships/oleObject" Target="../embeddings/oleObject415.bin"/><Relationship Id="rId57" Type="http://schemas.openxmlformats.org/officeDocument/2006/relationships/oleObject" Target="../embeddings/oleObject419.bin"/><Relationship Id="rId10" Type="http://schemas.openxmlformats.org/officeDocument/2006/relationships/image" Target="../media/image369.wmf"/><Relationship Id="rId31" Type="http://schemas.openxmlformats.org/officeDocument/2006/relationships/image" Target="../media/image378.wmf"/><Relationship Id="rId44" Type="http://schemas.openxmlformats.org/officeDocument/2006/relationships/image" Target="../media/image384.wmf"/><Relationship Id="rId52" Type="http://schemas.openxmlformats.org/officeDocument/2006/relationships/image" Target="../media/image388.wmf"/><Relationship Id="rId60" Type="http://schemas.openxmlformats.org/officeDocument/2006/relationships/image" Target="../media/image392.wmf"/><Relationship Id="rId65" Type="http://schemas.openxmlformats.org/officeDocument/2006/relationships/oleObject" Target="../embeddings/oleObject423.bin"/><Relationship Id="rId4" Type="http://schemas.openxmlformats.org/officeDocument/2006/relationships/image" Target="../media/image366.wmf"/><Relationship Id="rId9" Type="http://schemas.openxmlformats.org/officeDocument/2006/relationships/oleObject" Target="../embeddings/oleObject395.bin"/><Relationship Id="rId13" Type="http://schemas.openxmlformats.org/officeDocument/2006/relationships/image" Target="../media/image370.wmf"/><Relationship Id="rId18" Type="http://schemas.openxmlformats.org/officeDocument/2006/relationships/image" Target="../media/image372.wmf"/><Relationship Id="rId39" Type="http://schemas.openxmlformats.org/officeDocument/2006/relationships/image" Target="../media/image382.wmf"/><Relationship Id="rId34" Type="http://schemas.openxmlformats.org/officeDocument/2006/relationships/oleObject" Target="../embeddings/oleObject407.bin"/><Relationship Id="rId50" Type="http://schemas.openxmlformats.org/officeDocument/2006/relationships/image" Target="../media/image387.wmf"/><Relationship Id="rId55" Type="http://schemas.openxmlformats.org/officeDocument/2006/relationships/oleObject" Target="../embeddings/oleObject418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0.bin"/><Relationship Id="rId18" Type="http://schemas.openxmlformats.org/officeDocument/2006/relationships/oleObject" Target="../embeddings/oleObject432.bin"/><Relationship Id="rId26" Type="http://schemas.openxmlformats.org/officeDocument/2006/relationships/oleObject" Target="../embeddings/oleObject436.bin"/><Relationship Id="rId39" Type="http://schemas.openxmlformats.org/officeDocument/2006/relationships/image" Target="../media/image415.wmf"/><Relationship Id="rId21" Type="http://schemas.openxmlformats.org/officeDocument/2006/relationships/image" Target="../media/image407.wmf"/><Relationship Id="rId34" Type="http://schemas.openxmlformats.org/officeDocument/2006/relationships/oleObject" Target="../embeddings/oleObject440.bin"/><Relationship Id="rId42" Type="http://schemas.openxmlformats.org/officeDocument/2006/relationships/oleObject" Target="../embeddings/oleObject444.bin"/><Relationship Id="rId47" Type="http://schemas.openxmlformats.org/officeDocument/2006/relationships/image" Target="../media/image419.wmf"/><Relationship Id="rId7" Type="http://schemas.openxmlformats.org/officeDocument/2006/relationships/oleObject" Target="../embeddings/oleObject42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1.bin"/><Relationship Id="rId29" Type="http://schemas.openxmlformats.org/officeDocument/2006/relationships/image" Target="../media/image410.wmf"/><Relationship Id="rId11" Type="http://schemas.openxmlformats.org/officeDocument/2006/relationships/oleObject" Target="../embeddings/oleObject429.bin"/><Relationship Id="rId24" Type="http://schemas.openxmlformats.org/officeDocument/2006/relationships/image" Target="../media/image408.wmf"/><Relationship Id="rId32" Type="http://schemas.openxmlformats.org/officeDocument/2006/relationships/oleObject" Target="../embeddings/oleObject439.bin"/><Relationship Id="rId37" Type="http://schemas.openxmlformats.org/officeDocument/2006/relationships/image" Target="../media/image414.wmf"/><Relationship Id="rId40" Type="http://schemas.openxmlformats.org/officeDocument/2006/relationships/oleObject" Target="../embeddings/oleObject443.bin"/><Relationship Id="rId45" Type="http://schemas.openxmlformats.org/officeDocument/2006/relationships/image" Target="../media/image418.wmf"/><Relationship Id="rId5" Type="http://schemas.openxmlformats.org/officeDocument/2006/relationships/oleObject" Target="../embeddings/oleObject426.bin"/><Relationship Id="rId15" Type="http://schemas.openxmlformats.org/officeDocument/2006/relationships/image" Target="../media/image399.wmf"/><Relationship Id="rId23" Type="http://schemas.openxmlformats.org/officeDocument/2006/relationships/oleObject" Target="../embeddings/oleObject434.bin"/><Relationship Id="rId28" Type="http://schemas.openxmlformats.org/officeDocument/2006/relationships/oleObject" Target="../embeddings/oleObject437.bin"/><Relationship Id="rId36" Type="http://schemas.openxmlformats.org/officeDocument/2006/relationships/oleObject" Target="../embeddings/oleObject441.bin"/><Relationship Id="rId49" Type="http://schemas.openxmlformats.org/officeDocument/2006/relationships/image" Target="../media/image420.wmf"/><Relationship Id="rId10" Type="http://schemas.openxmlformats.org/officeDocument/2006/relationships/image" Target="../media/image390.wmf"/><Relationship Id="rId19" Type="http://schemas.openxmlformats.org/officeDocument/2006/relationships/image" Target="../media/image406.wmf"/><Relationship Id="rId31" Type="http://schemas.openxmlformats.org/officeDocument/2006/relationships/image" Target="../media/image411.wmf"/><Relationship Id="rId44" Type="http://schemas.openxmlformats.org/officeDocument/2006/relationships/oleObject" Target="../embeddings/oleObject445.bin"/><Relationship Id="rId4" Type="http://schemas.openxmlformats.org/officeDocument/2006/relationships/image" Target="../media/image400.wmf"/><Relationship Id="rId9" Type="http://schemas.openxmlformats.org/officeDocument/2006/relationships/oleObject" Target="../embeddings/oleObject428.bin"/><Relationship Id="rId14" Type="http://schemas.openxmlformats.org/officeDocument/2006/relationships/image" Target="../media/image404.wmf"/><Relationship Id="rId22" Type="http://schemas.openxmlformats.org/officeDocument/2006/relationships/image" Target="../media/image398.wmf"/><Relationship Id="rId27" Type="http://schemas.openxmlformats.org/officeDocument/2006/relationships/image" Target="../media/image409.wmf"/><Relationship Id="rId30" Type="http://schemas.openxmlformats.org/officeDocument/2006/relationships/oleObject" Target="../embeddings/oleObject438.bin"/><Relationship Id="rId35" Type="http://schemas.openxmlformats.org/officeDocument/2006/relationships/image" Target="../media/image413.wmf"/><Relationship Id="rId43" Type="http://schemas.openxmlformats.org/officeDocument/2006/relationships/image" Target="../media/image417.wmf"/><Relationship Id="rId48" Type="http://schemas.openxmlformats.org/officeDocument/2006/relationships/oleObject" Target="../embeddings/oleObject447.bin"/><Relationship Id="rId8" Type="http://schemas.openxmlformats.org/officeDocument/2006/relationships/image" Target="../media/image402.wmf"/><Relationship Id="rId3" Type="http://schemas.openxmlformats.org/officeDocument/2006/relationships/oleObject" Target="../embeddings/oleObject425.bin"/><Relationship Id="rId12" Type="http://schemas.openxmlformats.org/officeDocument/2006/relationships/image" Target="../media/image403.wmf"/><Relationship Id="rId17" Type="http://schemas.openxmlformats.org/officeDocument/2006/relationships/image" Target="../media/image405.wmf"/><Relationship Id="rId25" Type="http://schemas.openxmlformats.org/officeDocument/2006/relationships/oleObject" Target="../embeddings/oleObject435.bin"/><Relationship Id="rId33" Type="http://schemas.openxmlformats.org/officeDocument/2006/relationships/image" Target="../media/image412.wmf"/><Relationship Id="rId38" Type="http://schemas.openxmlformats.org/officeDocument/2006/relationships/oleObject" Target="../embeddings/oleObject442.bin"/><Relationship Id="rId46" Type="http://schemas.openxmlformats.org/officeDocument/2006/relationships/oleObject" Target="../embeddings/oleObject446.bin"/><Relationship Id="rId20" Type="http://schemas.openxmlformats.org/officeDocument/2006/relationships/oleObject" Target="../embeddings/oleObject433.bin"/><Relationship Id="rId41" Type="http://schemas.openxmlformats.org/officeDocument/2006/relationships/image" Target="../media/image41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5.wmf"/><Relationship Id="rId18" Type="http://schemas.openxmlformats.org/officeDocument/2006/relationships/image" Target="../media/image427.wmf"/><Relationship Id="rId26" Type="http://schemas.openxmlformats.org/officeDocument/2006/relationships/oleObject" Target="../embeddings/oleObject460.bin"/><Relationship Id="rId39" Type="http://schemas.openxmlformats.org/officeDocument/2006/relationships/image" Target="../media/image437.wmf"/><Relationship Id="rId21" Type="http://schemas.openxmlformats.org/officeDocument/2006/relationships/image" Target="../media/image437.png"/><Relationship Id="rId34" Type="http://schemas.openxmlformats.org/officeDocument/2006/relationships/oleObject" Target="../embeddings/oleObject464.bin"/><Relationship Id="rId7" Type="http://schemas.openxmlformats.org/officeDocument/2006/relationships/oleObject" Target="../embeddings/oleObject45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5.bin"/><Relationship Id="rId20" Type="http://schemas.openxmlformats.org/officeDocument/2006/relationships/image" Target="../media/image428.wmf"/><Relationship Id="rId29" Type="http://schemas.openxmlformats.org/officeDocument/2006/relationships/image" Target="../media/image432.wmf"/><Relationship Id="rId41" Type="http://schemas.openxmlformats.org/officeDocument/2006/relationships/image" Target="../media/image438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2.wmf"/><Relationship Id="rId11" Type="http://schemas.openxmlformats.org/officeDocument/2006/relationships/oleObject" Target="../embeddings/oleObject452.bin"/><Relationship Id="rId24" Type="http://schemas.openxmlformats.org/officeDocument/2006/relationships/oleObject" Target="../embeddings/oleObject459.bin"/><Relationship Id="rId32" Type="http://schemas.openxmlformats.org/officeDocument/2006/relationships/oleObject" Target="../embeddings/oleObject463.bin"/><Relationship Id="rId37" Type="http://schemas.openxmlformats.org/officeDocument/2006/relationships/image" Target="../media/image436.wmf"/><Relationship Id="rId40" Type="http://schemas.openxmlformats.org/officeDocument/2006/relationships/oleObject" Target="../embeddings/oleObject467.bin"/><Relationship Id="rId5" Type="http://schemas.openxmlformats.org/officeDocument/2006/relationships/oleObject" Target="../embeddings/oleObject449.bin"/><Relationship Id="rId15" Type="http://schemas.openxmlformats.org/officeDocument/2006/relationships/image" Target="../media/image426.wmf"/><Relationship Id="rId23" Type="http://schemas.openxmlformats.org/officeDocument/2006/relationships/image" Target="../media/image429.wmf"/><Relationship Id="rId28" Type="http://schemas.openxmlformats.org/officeDocument/2006/relationships/oleObject" Target="../embeddings/oleObject461.bin"/><Relationship Id="rId36" Type="http://schemas.openxmlformats.org/officeDocument/2006/relationships/oleObject" Target="../embeddings/oleObject465.bin"/><Relationship Id="rId10" Type="http://schemas.openxmlformats.org/officeDocument/2006/relationships/image" Target="../media/image424.wmf"/><Relationship Id="rId19" Type="http://schemas.openxmlformats.org/officeDocument/2006/relationships/oleObject" Target="../embeddings/oleObject457.bin"/><Relationship Id="rId31" Type="http://schemas.openxmlformats.org/officeDocument/2006/relationships/image" Target="../media/image433.wmf"/><Relationship Id="rId4" Type="http://schemas.openxmlformats.org/officeDocument/2006/relationships/image" Target="../media/image421.wmf"/><Relationship Id="rId9" Type="http://schemas.openxmlformats.org/officeDocument/2006/relationships/oleObject" Target="../embeddings/oleObject451.bin"/><Relationship Id="rId14" Type="http://schemas.openxmlformats.org/officeDocument/2006/relationships/oleObject" Target="../embeddings/oleObject454.bin"/><Relationship Id="rId22" Type="http://schemas.openxmlformats.org/officeDocument/2006/relationships/oleObject" Target="../embeddings/oleObject458.bin"/><Relationship Id="rId27" Type="http://schemas.openxmlformats.org/officeDocument/2006/relationships/image" Target="../media/image431.wmf"/><Relationship Id="rId30" Type="http://schemas.openxmlformats.org/officeDocument/2006/relationships/oleObject" Target="../embeddings/oleObject462.bin"/><Relationship Id="rId35" Type="http://schemas.openxmlformats.org/officeDocument/2006/relationships/image" Target="../media/image435.wmf"/><Relationship Id="rId8" Type="http://schemas.openxmlformats.org/officeDocument/2006/relationships/image" Target="../media/image423.wmf"/><Relationship Id="rId3" Type="http://schemas.openxmlformats.org/officeDocument/2006/relationships/oleObject" Target="../embeddings/oleObject448.bin"/><Relationship Id="rId12" Type="http://schemas.openxmlformats.org/officeDocument/2006/relationships/oleObject" Target="../embeddings/oleObject453.bin"/><Relationship Id="rId17" Type="http://schemas.openxmlformats.org/officeDocument/2006/relationships/oleObject" Target="../embeddings/oleObject456.bin"/><Relationship Id="rId25" Type="http://schemas.openxmlformats.org/officeDocument/2006/relationships/image" Target="../media/image430.wmf"/><Relationship Id="rId33" Type="http://schemas.openxmlformats.org/officeDocument/2006/relationships/image" Target="../media/image434.wmf"/><Relationship Id="rId38" Type="http://schemas.openxmlformats.org/officeDocument/2006/relationships/oleObject" Target="../embeddings/oleObject46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jpg"/><Relationship Id="rId2" Type="http://schemas.openxmlformats.org/officeDocument/2006/relationships/image" Target="../media/image4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9" Type="http://schemas.openxmlformats.org/officeDocument/2006/relationships/oleObject" Target="../embeddings/oleObject26.bin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23.wmf"/><Relationship Id="rId42" Type="http://schemas.openxmlformats.org/officeDocument/2006/relationships/image" Target="../media/image27.wmf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21.bin"/><Relationship Id="rId41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18.wmf"/><Relationship Id="rId32" Type="http://schemas.openxmlformats.org/officeDocument/2006/relationships/image" Target="../media/image22.wmf"/><Relationship Id="rId37" Type="http://schemas.openxmlformats.org/officeDocument/2006/relationships/oleObject" Target="../embeddings/oleObject25.bin"/><Relationship Id="rId40" Type="http://schemas.openxmlformats.org/officeDocument/2006/relationships/image" Target="../media/image26.wmf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20.wmf"/><Relationship Id="rId36" Type="http://schemas.openxmlformats.org/officeDocument/2006/relationships/image" Target="../media/image24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2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21.wmf"/><Relationship Id="rId35" Type="http://schemas.openxmlformats.org/officeDocument/2006/relationships/oleObject" Target="../embeddings/oleObject24.bin"/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33" Type="http://schemas.openxmlformats.org/officeDocument/2006/relationships/oleObject" Target="../embeddings/oleObject23.bin"/><Relationship Id="rId38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9" Type="http://schemas.openxmlformats.org/officeDocument/2006/relationships/oleObject" Target="../embeddings/oleObject43.bin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42.wmf"/><Relationship Id="rId42" Type="http://schemas.openxmlformats.org/officeDocument/2006/relationships/image" Target="../media/image46.wmf"/><Relationship Id="rId47" Type="http://schemas.openxmlformats.org/officeDocument/2006/relationships/oleObject" Target="../embeddings/oleObject47.bin"/><Relationship Id="rId50" Type="http://schemas.openxmlformats.org/officeDocument/2006/relationships/image" Target="../media/image50.wmf"/><Relationship Id="rId55" Type="http://schemas.openxmlformats.org/officeDocument/2006/relationships/oleObject" Target="../embeddings/oleObject51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29" Type="http://schemas.openxmlformats.org/officeDocument/2006/relationships/oleObject" Target="../embeddings/oleObject38.bin"/><Relationship Id="rId11" Type="http://schemas.openxmlformats.org/officeDocument/2006/relationships/image" Target="../media/image60.wmf"/><Relationship Id="rId24" Type="http://schemas.openxmlformats.org/officeDocument/2006/relationships/image" Target="../media/image37.wmf"/><Relationship Id="rId32" Type="http://schemas.openxmlformats.org/officeDocument/2006/relationships/image" Target="../media/image41.wmf"/><Relationship Id="rId37" Type="http://schemas.openxmlformats.org/officeDocument/2006/relationships/oleObject" Target="../embeddings/oleObject42.bin"/><Relationship Id="rId40" Type="http://schemas.openxmlformats.org/officeDocument/2006/relationships/image" Target="../media/image45.wmf"/><Relationship Id="rId45" Type="http://schemas.openxmlformats.org/officeDocument/2006/relationships/oleObject" Target="../embeddings/oleObject46.bin"/><Relationship Id="rId53" Type="http://schemas.openxmlformats.org/officeDocument/2006/relationships/oleObject" Target="../embeddings/oleObject50.bin"/><Relationship Id="rId58" Type="http://schemas.openxmlformats.org/officeDocument/2006/relationships/image" Target="../media/image54.wmf"/><Relationship Id="rId5" Type="http://schemas.openxmlformats.org/officeDocument/2006/relationships/image" Target="../media/image58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57.wmf"/><Relationship Id="rId9" Type="http://schemas.openxmlformats.org/officeDocument/2006/relationships/image" Target="../media/image31.wmf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40.wmf"/><Relationship Id="rId35" Type="http://schemas.openxmlformats.org/officeDocument/2006/relationships/oleObject" Target="../embeddings/oleObject41.bin"/><Relationship Id="rId43" Type="http://schemas.openxmlformats.org/officeDocument/2006/relationships/oleObject" Target="../embeddings/oleObject45.bin"/><Relationship Id="rId48" Type="http://schemas.openxmlformats.org/officeDocument/2006/relationships/image" Target="../media/image49.wmf"/><Relationship Id="rId56" Type="http://schemas.openxmlformats.org/officeDocument/2006/relationships/image" Target="../media/image53.wmf"/><Relationship Id="rId8" Type="http://schemas.openxmlformats.org/officeDocument/2006/relationships/oleObject" Target="../embeddings/oleObject29.bin"/><Relationship Id="rId51" Type="http://schemas.openxmlformats.org/officeDocument/2006/relationships/oleObject" Target="../embeddings/oleObject49.bin"/><Relationship Id="rId3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33" Type="http://schemas.openxmlformats.org/officeDocument/2006/relationships/oleObject" Target="../embeddings/oleObject40.bin"/><Relationship Id="rId38" Type="http://schemas.openxmlformats.org/officeDocument/2006/relationships/image" Target="../media/image44.wmf"/><Relationship Id="rId46" Type="http://schemas.openxmlformats.org/officeDocument/2006/relationships/image" Target="../media/image48.wmf"/><Relationship Id="rId59" Type="http://schemas.openxmlformats.org/officeDocument/2006/relationships/oleObject" Target="../embeddings/oleObject53.bin"/><Relationship Id="rId20" Type="http://schemas.openxmlformats.org/officeDocument/2006/relationships/image" Target="../media/image35.wmf"/><Relationship Id="rId41" Type="http://schemas.openxmlformats.org/officeDocument/2006/relationships/oleObject" Target="../embeddings/oleObject44.bin"/><Relationship Id="rId54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39.wmf"/><Relationship Id="rId36" Type="http://schemas.openxmlformats.org/officeDocument/2006/relationships/image" Target="../media/image43.wmf"/><Relationship Id="rId49" Type="http://schemas.openxmlformats.org/officeDocument/2006/relationships/oleObject" Target="../embeddings/oleObject48.bin"/><Relationship Id="rId57" Type="http://schemas.openxmlformats.org/officeDocument/2006/relationships/oleObject" Target="../embeddings/oleObject52.bin"/><Relationship Id="rId10" Type="http://schemas.openxmlformats.org/officeDocument/2006/relationships/image" Target="../media/image59.wmf"/><Relationship Id="rId31" Type="http://schemas.openxmlformats.org/officeDocument/2006/relationships/oleObject" Target="../embeddings/oleObject39.bin"/><Relationship Id="rId44" Type="http://schemas.openxmlformats.org/officeDocument/2006/relationships/image" Target="../media/image47.wmf"/><Relationship Id="rId52" Type="http://schemas.openxmlformats.org/officeDocument/2006/relationships/image" Target="../media/image51.wmf"/><Relationship Id="rId60" Type="http://schemas.openxmlformats.org/officeDocument/2006/relationships/image" Target="../media/image55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9.wmf"/><Relationship Id="rId26" Type="http://schemas.openxmlformats.org/officeDocument/2006/relationships/image" Target="../media/image72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34" Type="http://schemas.openxmlformats.org/officeDocument/2006/relationships/image" Target="../media/image76.wmf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3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55.wmf"/><Relationship Id="rId29" Type="http://schemas.openxmlformats.org/officeDocument/2006/relationships/oleObject" Target="../embeddings/oleObject6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73.wmf"/><Relationship Id="rId36" Type="http://schemas.openxmlformats.org/officeDocument/2006/relationships/image" Target="../media/image77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62.bin"/><Relationship Id="rId31" Type="http://schemas.openxmlformats.org/officeDocument/2006/relationships/oleObject" Target="../embeddings/oleObject68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7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66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70.bin"/><Relationship Id="rId8" Type="http://schemas.openxmlformats.org/officeDocument/2006/relationships/image" Target="../media/image64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5.bin"/><Relationship Id="rId18" Type="http://schemas.openxmlformats.org/officeDocument/2006/relationships/image" Target="../media/image83.wmf"/><Relationship Id="rId26" Type="http://schemas.openxmlformats.org/officeDocument/2006/relationships/image" Target="../media/image87.wmf"/><Relationship Id="rId39" Type="http://schemas.openxmlformats.org/officeDocument/2006/relationships/oleObject" Target="../embeddings/oleObject87.bin"/><Relationship Id="rId21" Type="http://schemas.openxmlformats.org/officeDocument/2006/relationships/oleObject" Target="../embeddings/oleObject79.bin"/><Relationship Id="rId34" Type="http://schemas.openxmlformats.org/officeDocument/2006/relationships/image" Target="../media/image90.wmf"/><Relationship Id="rId42" Type="http://schemas.openxmlformats.org/officeDocument/2006/relationships/image" Target="../media/image94.wmf"/><Relationship Id="rId47" Type="http://schemas.openxmlformats.org/officeDocument/2006/relationships/oleObject" Target="../embeddings/oleObject91.bin"/><Relationship Id="rId50" Type="http://schemas.openxmlformats.org/officeDocument/2006/relationships/image" Target="../media/image98.wmf"/><Relationship Id="rId55" Type="http://schemas.openxmlformats.org/officeDocument/2006/relationships/image" Target="../media/image100.wmf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wmf"/><Relationship Id="rId29" Type="http://schemas.openxmlformats.org/officeDocument/2006/relationships/image" Target="../media/image88.wmf"/><Relationship Id="rId11" Type="http://schemas.openxmlformats.org/officeDocument/2006/relationships/image" Target="../media/image80.wmf"/><Relationship Id="rId24" Type="http://schemas.openxmlformats.org/officeDocument/2006/relationships/image" Target="../media/image86.wmf"/><Relationship Id="rId32" Type="http://schemas.openxmlformats.org/officeDocument/2006/relationships/image" Target="../media/image106.png"/><Relationship Id="rId37" Type="http://schemas.openxmlformats.org/officeDocument/2006/relationships/oleObject" Target="../embeddings/oleObject86.bin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90.bin"/><Relationship Id="rId53" Type="http://schemas.openxmlformats.org/officeDocument/2006/relationships/image" Target="../media/image107.png"/><Relationship Id="rId5" Type="http://schemas.openxmlformats.org/officeDocument/2006/relationships/image" Target="../media/image102.png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78.wmf"/><Relationship Id="rId9" Type="http://schemas.openxmlformats.org/officeDocument/2006/relationships/image" Target="../media/image79.wmf"/><Relationship Id="rId14" Type="http://schemas.openxmlformats.org/officeDocument/2006/relationships/image" Target="../media/image81.wmf"/><Relationship Id="rId22" Type="http://schemas.openxmlformats.org/officeDocument/2006/relationships/image" Target="../media/image85.wmf"/><Relationship Id="rId27" Type="http://schemas.openxmlformats.org/officeDocument/2006/relationships/image" Target="../media/image105.png"/><Relationship Id="rId30" Type="http://schemas.openxmlformats.org/officeDocument/2006/relationships/oleObject" Target="../embeddings/oleObject83.bin"/><Relationship Id="rId35" Type="http://schemas.openxmlformats.org/officeDocument/2006/relationships/oleObject" Target="../embeddings/oleObject85.bin"/><Relationship Id="rId43" Type="http://schemas.openxmlformats.org/officeDocument/2006/relationships/oleObject" Target="../embeddings/oleObject89.bin"/><Relationship Id="rId48" Type="http://schemas.openxmlformats.org/officeDocument/2006/relationships/image" Target="../media/image97.wmf"/><Relationship Id="rId56" Type="http://schemas.openxmlformats.org/officeDocument/2006/relationships/oleObject" Target="../embeddings/oleObject95.bin"/><Relationship Id="rId8" Type="http://schemas.openxmlformats.org/officeDocument/2006/relationships/oleObject" Target="../embeddings/oleObject72.bin"/><Relationship Id="rId51" Type="http://schemas.openxmlformats.org/officeDocument/2006/relationships/oleObject" Target="../embeddings/oleObject93.bin"/><Relationship Id="rId3" Type="http://schemas.openxmlformats.org/officeDocument/2006/relationships/oleObject" Target="../embeddings/oleObject71.bin"/><Relationship Id="rId12" Type="http://schemas.openxmlformats.org/officeDocument/2006/relationships/oleObject" Target="../embeddings/oleObject74.bin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33" Type="http://schemas.openxmlformats.org/officeDocument/2006/relationships/oleObject" Target="../embeddings/oleObject84.bin"/><Relationship Id="rId38" Type="http://schemas.openxmlformats.org/officeDocument/2006/relationships/image" Target="../media/image92.wmf"/><Relationship Id="rId46" Type="http://schemas.openxmlformats.org/officeDocument/2006/relationships/image" Target="../media/image96.wmf"/><Relationship Id="rId20" Type="http://schemas.openxmlformats.org/officeDocument/2006/relationships/image" Target="../media/image84.wmf"/><Relationship Id="rId41" Type="http://schemas.openxmlformats.org/officeDocument/2006/relationships/oleObject" Target="../embeddings/oleObject88.bin"/><Relationship Id="rId54" Type="http://schemas.openxmlformats.org/officeDocument/2006/relationships/oleObject" Target="../embeddings/oleObject9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3.png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oleObject" Target="../embeddings/oleObject82.bin"/><Relationship Id="rId36" Type="http://schemas.openxmlformats.org/officeDocument/2006/relationships/image" Target="../media/image91.wmf"/><Relationship Id="rId49" Type="http://schemas.openxmlformats.org/officeDocument/2006/relationships/oleObject" Target="../embeddings/oleObject92.bin"/><Relationship Id="rId57" Type="http://schemas.openxmlformats.org/officeDocument/2006/relationships/image" Target="../media/image101.wmf"/><Relationship Id="rId10" Type="http://schemas.openxmlformats.org/officeDocument/2006/relationships/oleObject" Target="../embeddings/oleObject73.bin"/><Relationship Id="rId31" Type="http://schemas.openxmlformats.org/officeDocument/2006/relationships/image" Target="../media/image89.wmf"/><Relationship Id="rId44" Type="http://schemas.openxmlformats.org/officeDocument/2006/relationships/image" Target="../media/image95.wmf"/><Relationship Id="rId52" Type="http://schemas.openxmlformats.org/officeDocument/2006/relationships/image" Target="../media/image99.wmf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07.bin"/><Relationship Id="rId21" Type="http://schemas.openxmlformats.org/officeDocument/2006/relationships/image" Target="../media/image110.wmf"/><Relationship Id="rId42" Type="http://schemas.openxmlformats.org/officeDocument/2006/relationships/oleObject" Target="../embeddings/oleObject115.bin"/><Relationship Id="rId47" Type="http://schemas.openxmlformats.org/officeDocument/2006/relationships/image" Target="../media/image123.wmf"/><Relationship Id="rId63" Type="http://schemas.openxmlformats.org/officeDocument/2006/relationships/oleObject" Target="../embeddings/oleObject126.bin"/><Relationship Id="rId68" Type="http://schemas.openxmlformats.org/officeDocument/2006/relationships/image" Target="../media/image133.wmf"/><Relationship Id="rId84" Type="http://schemas.openxmlformats.org/officeDocument/2006/relationships/image" Target="../media/image141.wmf"/><Relationship Id="rId16" Type="http://schemas.openxmlformats.org/officeDocument/2006/relationships/oleObject" Target="../embeddings/oleObject102.bin"/><Relationship Id="rId11" Type="http://schemas.openxmlformats.org/officeDocument/2006/relationships/image" Target="../media/image105.wmf"/><Relationship Id="rId32" Type="http://schemas.openxmlformats.org/officeDocument/2006/relationships/oleObject" Target="../embeddings/oleObject110.bin"/><Relationship Id="rId37" Type="http://schemas.openxmlformats.org/officeDocument/2006/relationships/image" Target="../media/image118.wmf"/><Relationship Id="rId53" Type="http://schemas.openxmlformats.org/officeDocument/2006/relationships/image" Target="../media/image126.wmf"/><Relationship Id="rId58" Type="http://schemas.openxmlformats.org/officeDocument/2006/relationships/image" Target="../media/image128.wmf"/><Relationship Id="rId74" Type="http://schemas.openxmlformats.org/officeDocument/2006/relationships/image" Target="../media/image136.wmf"/><Relationship Id="rId79" Type="http://schemas.openxmlformats.org/officeDocument/2006/relationships/oleObject" Target="../embeddings/oleObject134.bin"/><Relationship Id="rId5" Type="http://schemas.openxmlformats.org/officeDocument/2006/relationships/image" Target="../media/image102.wmf"/><Relationship Id="rId61" Type="http://schemas.openxmlformats.org/officeDocument/2006/relationships/oleObject" Target="../embeddings/oleObject125.bin"/><Relationship Id="rId82" Type="http://schemas.openxmlformats.org/officeDocument/2006/relationships/image" Target="../media/image140.wmf"/><Relationship Id="rId19" Type="http://schemas.openxmlformats.org/officeDocument/2006/relationships/image" Target="../media/image109.wmf"/><Relationship Id="rId14" Type="http://schemas.openxmlformats.org/officeDocument/2006/relationships/oleObject" Target="../embeddings/oleObject101.bin"/><Relationship Id="rId22" Type="http://schemas.openxmlformats.org/officeDocument/2006/relationships/oleObject" Target="../embeddings/oleObject105.bin"/><Relationship Id="rId27" Type="http://schemas.openxmlformats.org/officeDocument/2006/relationships/image" Target="../media/image113.wmf"/><Relationship Id="rId30" Type="http://schemas.openxmlformats.org/officeDocument/2006/relationships/oleObject" Target="../embeddings/oleObject109.bin"/><Relationship Id="rId35" Type="http://schemas.openxmlformats.org/officeDocument/2006/relationships/image" Target="../media/image117.wmf"/><Relationship Id="rId43" Type="http://schemas.openxmlformats.org/officeDocument/2006/relationships/image" Target="../media/image121.wmf"/><Relationship Id="rId48" Type="http://schemas.openxmlformats.org/officeDocument/2006/relationships/oleObject" Target="../embeddings/oleObject118.bin"/><Relationship Id="rId56" Type="http://schemas.openxmlformats.org/officeDocument/2006/relationships/oleObject" Target="../embeddings/oleObject122.bin"/><Relationship Id="rId64" Type="http://schemas.openxmlformats.org/officeDocument/2006/relationships/image" Target="../media/image131.wmf"/><Relationship Id="rId69" Type="http://schemas.openxmlformats.org/officeDocument/2006/relationships/oleObject" Target="../embeddings/oleObject129.bin"/><Relationship Id="rId77" Type="http://schemas.openxmlformats.org/officeDocument/2006/relationships/oleObject" Target="../embeddings/oleObject133.bin"/><Relationship Id="rId8" Type="http://schemas.openxmlformats.org/officeDocument/2006/relationships/oleObject" Target="../embeddings/oleObject98.bin"/><Relationship Id="rId51" Type="http://schemas.openxmlformats.org/officeDocument/2006/relationships/image" Target="../media/image125.wmf"/><Relationship Id="rId72" Type="http://schemas.openxmlformats.org/officeDocument/2006/relationships/image" Target="../media/image135.wmf"/><Relationship Id="rId80" Type="http://schemas.openxmlformats.org/officeDocument/2006/relationships/image" Target="../media/image139.wmf"/><Relationship Id="rId3" Type="http://schemas.openxmlformats.org/officeDocument/2006/relationships/image" Target="../media/image125.png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108.wmf"/><Relationship Id="rId25" Type="http://schemas.openxmlformats.org/officeDocument/2006/relationships/image" Target="../media/image112.wmf"/><Relationship Id="rId33" Type="http://schemas.openxmlformats.org/officeDocument/2006/relationships/image" Target="../media/image116.wmf"/><Relationship Id="rId38" Type="http://schemas.openxmlformats.org/officeDocument/2006/relationships/oleObject" Target="../embeddings/oleObject113.bin"/><Relationship Id="rId46" Type="http://schemas.openxmlformats.org/officeDocument/2006/relationships/oleObject" Target="../embeddings/oleObject117.bin"/><Relationship Id="rId59" Type="http://schemas.openxmlformats.org/officeDocument/2006/relationships/oleObject" Target="../embeddings/oleObject124.bin"/><Relationship Id="rId67" Type="http://schemas.openxmlformats.org/officeDocument/2006/relationships/oleObject" Target="../embeddings/oleObject128.bin"/><Relationship Id="rId20" Type="http://schemas.openxmlformats.org/officeDocument/2006/relationships/oleObject" Target="../embeddings/oleObject104.bin"/><Relationship Id="rId41" Type="http://schemas.openxmlformats.org/officeDocument/2006/relationships/image" Target="../media/image120.wmf"/><Relationship Id="rId54" Type="http://schemas.openxmlformats.org/officeDocument/2006/relationships/oleObject" Target="../embeddings/oleObject121.bin"/><Relationship Id="rId62" Type="http://schemas.openxmlformats.org/officeDocument/2006/relationships/image" Target="../media/image130.wmf"/><Relationship Id="rId70" Type="http://schemas.openxmlformats.org/officeDocument/2006/relationships/image" Target="../media/image134.wmf"/><Relationship Id="rId75" Type="http://schemas.openxmlformats.org/officeDocument/2006/relationships/oleObject" Target="../embeddings/oleObject132.bin"/><Relationship Id="rId83" Type="http://schemas.openxmlformats.org/officeDocument/2006/relationships/oleObject" Target="../embeddings/oleObject13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7.bin"/><Relationship Id="rId15" Type="http://schemas.openxmlformats.org/officeDocument/2006/relationships/image" Target="../media/image107.wmf"/><Relationship Id="rId23" Type="http://schemas.openxmlformats.org/officeDocument/2006/relationships/image" Target="../media/image111.wmf"/><Relationship Id="rId28" Type="http://schemas.openxmlformats.org/officeDocument/2006/relationships/oleObject" Target="../embeddings/oleObject108.bin"/><Relationship Id="rId36" Type="http://schemas.openxmlformats.org/officeDocument/2006/relationships/oleObject" Target="../embeddings/oleObject112.bin"/><Relationship Id="rId49" Type="http://schemas.openxmlformats.org/officeDocument/2006/relationships/image" Target="../media/image124.wmf"/><Relationship Id="rId57" Type="http://schemas.openxmlformats.org/officeDocument/2006/relationships/oleObject" Target="../embeddings/oleObject123.bin"/><Relationship Id="rId10" Type="http://schemas.openxmlformats.org/officeDocument/2006/relationships/oleObject" Target="../embeddings/oleObject99.bin"/><Relationship Id="rId31" Type="http://schemas.openxmlformats.org/officeDocument/2006/relationships/image" Target="../media/image115.wmf"/><Relationship Id="rId44" Type="http://schemas.openxmlformats.org/officeDocument/2006/relationships/oleObject" Target="../embeddings/oleObject116.bin"/><Relationship Id="rId52" Type="http://schemas.openxmlformats.org/officeDocument/2006/relationships/oleObject" Target="../embeddings/oleObject120.bin"/><Relationship Id="rId60" Type="http://schemas.openxmlformats.org/officeDocument/2006/relationships/image" Target="../media/image129.wmf"/><Relationship Id="rId65" Type="http://schemas.openxmlformats.org/officeDocument/2006/relationships/oleObject" Target="../embeddings/oleObject127.bin"/><Relationship Id="rId73" Type="http://schemas.openxmlformats.org/officeDocument/2006/relationships/oleObject" Target="../embeddings/oleObject131.bin"/><Relationship Id="rId78" Type="http://schemas.openxmlformats.org/officeDocument/2006/relationships/image" Target="../media/image138.wmf"/><Relationship Id="rId81" Type="http://schemas.openxmlformats.org/officeDocument/2006/relationships/oleObject" Target="../embeddings/oleObject135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04.wmf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03.bin"/><Relationship Id="rId39" Type="http://schemas.openxmlformats.org/officeDocument/2006/relationships/image" Target="../media/image119.wmf"/><Relationship Id="rId34" Type="http://schemas.openxmlformats.org/officeDocument/2006/relationships/oleObject" Target="../embeddings/oleObject111.bin"/><Relationship Id="rId50" Type="http://schemas.openxmlformats.org/officeDocument/2006/relationships/oleObject" Target="../embeddings/oleObject119.bin"/><Relationship Id="rId55" Type="http://schemas.openxmlformats.org/officeDocument/2006/relationships/image" Target="../media/image127.wmf"/><Relationship Id="rId76" Type="http://schemas.openxmlformats.org/officeDocument/2006/relationships/image" Target="../media/image137.wmf"/><Relationship Id="rId7" Type="http://schemas.openxmlformats.org/officeDocument/2006/relationships/image" Target="../media/image103.wmf"/><Relationship Id="rId71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14.wmf"/><Relationship Id="rId24" Type="http://schemas.openxmlformats.org/officeDocument/2006/relationships/oleObject" Target="../embeddings/oleObject106.bin"/><Relationship Id="rId40" Type="http://schemas.openxmlformats.org/officeDocument/2006/relationships/oleObject" Target="../embeddings/oleObject114.bin"/><Relationship Id="rId45" Type="http://schemas.openxmlformats.org/officeDocument/2006/relationships/image" Target="../media/image122.wmf"/><Relationship Id="rId66" Type="http://schemas.openxmlformats.org/officeDocument/2006/relationships/image" Target="../media/image132.w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42.bin"/><Relationship Id="rId21" Type="http://schemas.openxmlformats.org/officeDocument/2006/relationships/image" Target="../media/image183.wmf"/><Relationship Id="rId42" Type="http://schemas.openxmlformats.org/officeDocument/2006/relationships/image" Target="../media/image153.wmf"/><Relationship Id="rId47" Type="http://schemas.openxmlformats.org/officeDocument/2006/relationships/oleObject" Target="../embeddings/oleObject154.bin"/><Relationship Id="rId63" Type="http://schemas.openxmlformats.org/officeDocument/2006/relationships/oleObject" Target="../embeddings/oleObject163.bin"/><Relationship Id="rId68" Type="http://schemas.openxmlformats.org/officeDocument/2006/relationships/image" Target="../media/image165.wmf"/><Relationship Id="rId16" Type="http://schemas.openxmlformats.org/officeDocument/2006/relationships/image" Target="../media/image178.wmf"/><Relationship Id="rId11" Type="http://schemas.openxmlformats.org/officeDocument/2006/relationships/image" Target="../media/image173.wmf"/><Relationship Id="rId24" Type="http://schemas.openxmlformats.org/officeDocument/2006/relationships/oleObject" Target="../embeddings/oleObject141.bin"/><Relationship Id="rId32" Type="http://schemas.openxmlformats.org/officeDocument/2006/relationships/oleObject" Target="../embeddings/oleObject146.bin"/><Relationship Id="rId37" Type="http://schemas.openxmlformats.org/officeDocument/2006/relationships/image" Target="../media/image151.wmf"/><Relationship Id="rId40" Type="http://schemas.openxmlformats.org/officeDocument/2006/relationships/oleObject" Target="../embeddings/oleObject150.bin"/><Relationship Id="rId45" Type="http://schemas.openxmlformats.org/officeDocument/2006/relationships/oleObject" Target="../embeddings/oleObject153.bin"/><Relationship Id="rId53" Type="http://schemas.openxmlformats.org/officeDocument/2006/relationships/oleObject" Target="../embeddings/oleObject157.bin"/><Relationship Id="rId58" Type="http://schemas.openxmlformats.org/officeDocument/2006/relationships/oleObject" Target="../embeddings/oleObject160.bin"/><Relationship Id="rId66" Type="http://schemas.openxmlformats.org/officeDocument/2006/relationships/image" Target="../media/image164.wmf"/><Relationship Id="rId74" Type="http://schemas.openxmlformats.org/officeDocument/2006/relationships/image" Target="../media/image168.wmf"/><Relationship Id="rId5" Type="http://schemas.openxmlformats.org/officeDocument/2006/relationships/oleObject" Target="../embeddings/oleObject138.bin"/><Relationship Id="rId61" Type="http://schemas.openxmlformats.org/officeDocument/2006/relationships/image" Target="../media/image162.wmf"/><Relationship Id="rId19" Type="http://schemas.openxmlformats.org/officeDocument/2006/relationships/image" Target="../media/image181.wmf"/><Relationship Id="rId14" Type="http://schemas.openxmlformats.org/officeDocument/2006/relationships/image" Target="../media/image176.wmf"/><Relationship Id="rId22" Type="http://schemas.openxmlformats.org/officeDocument/2006/relationships/oleObject" Target="../embeddings/oleObject140.bin"/><Relationship Id="rId27" Type="http://schemas.openxmlformats.org/officeDocument/2006/relationships/image" Target="../media/image147.wmf"/><Relationship Id="rId30" Type="http://schemas.openxmlformats.org/officeDocument/2006/relationships/image" Target="../media/image148.wmf"/><Relationship Id="rId35" Type="http://schemas.openxmlformats.org/officeDocument/2006/relationships/image" Target="../media/image150.wmf"/><Relationship Id="rId43" Type="http://schemas.openxmlformats.org/officeDocument/2006/relationships/oleObject" Target="../embeddings/oleObject152.bin"/><Relationship Id="rId48" Type="http://schemas.openxmlformats.org/officeDocument/2006/relationships/image" Target="../media/image156.wmf"/><Relationship Id="rId56" Type="http://schemas.openxmlformats.org/officeDocument/2006/relationships/image" Target="../media/image160.wmf"/><Relationship Id="rId64" Type="http://schemas.openxmlformats.org/officeDocument/2006/relationships/image" Target="../media/image163.wmf"/><Relationship Id="rId69" Type="http://schemas.openxmlformats.org/officeDocument/2006/relationships/oleObject" Target="../embeddings/oleObject166.bin"/><Relationship Id="rId77" Type="http://schemas.openxmlformats.org/officeDocument/2006/relationships/oleObject" Target="../embeddings/oleObject170.bin"/><Relationship Id="rId8" Type="http://schemas.openxmlformats.org/officeDocument/2006/relationships/image" Target="../media/image144.wmf"/><Relationship Id="rId51" Type="http://schemas.openxmlformats.org/officeDocument/2006/relationships/oleObject" Target="../embeddings/oleObject156.bin"/><Relationship Id="rId72" Type="http://schemas.openxmlformats.org/officeDocument/2006/relationships/image" Target="../media/image167.wmf"/><Relationship Id="rId3" Type="http://schemas.openxmlformats.org/officeDocument/2006/relationships/oleObject" Target="../embeddings/oleObject137.bin"/><Relationship Id="rId12" Type="http://schemas.openxmlformats.org/officeDocument/2006/relationships/image" Target="../media/image174.wmf"/><Relationship Id="rId17" Type="http://schemas.openxmlformats.org/officeDocument/2006/relationships/image" Target="../media/image179.wmf"/><Relationship Id="rId25" Type="http://schemas.openxmlformats.org/officeDocument/2006/relationships/image" Target="../media/image146.wmf"/><Relationship Id="rId33" Type="http://schemas.openxmlformats.org/officeDocument/2006/relationships/image" Target="../media/image149.wmf"/><Relationship Id="rId38" Type="http://schemas.openxmlformats.org/officeDocument/2006/relationships/oleObject" Target="../embeddings/oleObject149.bin"/><Relationship Id="rId46" Type="http://schemas.openxmlformats.org/officeDocument/2006/relationships/image" Target="../media/image155.wmf"/><Relationship Id="rId59" Type="http://schemas.openxmlformats.org/officeDocument/2006/relationships/image" Target="../media/image161.wmf"/><Relationship Id="rId67" Type="http://schemas.openxmlformats.org/officeDocument/2006/relationships/oleObject" Target="../embeddings/oleObject165.bin"/><Relationship Id="rId20" Type="http://schemas.openxmlformats.org/officeDocument/2006/relationships/image" Target="../media/image182.wmf"/><Relationship Id="rId41" Type="http://schemas.openxmlformats.org/officeDocument/2006/relationships/oleObject" Target="../embeddings/oleObject151.bin"/><Relationship Id="rId54" Type="http://schemas.openxmlformats.org/officeDocument/2006/relationships/image" Target="../media/image159.wmf"/><Relationship Id="rId62" Type="http://schemas.openxmlformats.org/officeDocument/2006/relationships/oleObject" Target="../embeddings/oleObject162.bin"/><Relationship Id="rId70" Type="http://schemas.openxmlformats.org/officeDocument/2006/relationships/image" Target="../media/image166.wmf"/><Relationship Id="rId75" Type="http://schemas.openxmlformats.org/officeDocument/2006/relationships/oleObject" Target="../embeddings/oleObject16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3.wmf"/><Relationship Id="rId15" Type="http://schemas.openxmlformats.org/officeDocument/2006/relationships/image" Target="../media/image177.wmf"/><Relationship Id="rId23" Type="http://schemas.openxmlformats.org/officeDocument/2006/relationships/image" Target="../media/image145.wmf"/><Relationship Id="rId28" Type="http://schemas.openxmlformats.org/officeDocument/2006/relationships/oleObject" Target="../embeddings/oleObject143.bin"/><Relationship Id="rId36" Type="http://schemas.openxmlformats.org/officeDocument/2006/relationships/oleObject" Target="../embeddings/oleObject148.bin"/><Relationship Id="rId49" Type="http://schemas.openxmlformats.org/officeDocument/2006/relationships/oleObject" Target="../embeddings/oleObject155.bin"/><Relationship Id="rId57" Type="http://schemas.openxmlformats.org/officeDocument/2006/relationships/oleObject" Target="../embeddings/oleObject159.bin"/><Relationship Id="rId10" Type="http://schemas.openxmlformats.org/officeDocument/2006/relationships/image" Target="../media/image172.wmf"/><Relationship Id="rId31" Type="http://schemas.openxmlformats.org/officeDocument/2006/relationships/oleObject" Target="../embeddings/oleObject145.bin"/><Relationship Id="rId44" Type="http://schemas.openxmlformats.org/officeDocument/2006/relationships/image" Target="../media/image154.wmf"/><Relationship Id="rId52" Type="http://schemas.openxmlformats.org/officeDocument/2006/relationships/image" Target="../media/image158.wmf"/><Relationship Id="rId60" Type="http://schemas.openxmlformats.org/officeDocument/2006/relationships/oleObject" Target="../embeddings/oleObject161.bin"/><Relationship Id="rId65" Type="http://schemas.openxmlformats.org/officeDocument/2006/relationships/oleObject" Target="../embeddings/oleObject164.bin"/><Relationship Id="rId73" Type="http://schemas.openxmlformats.org/officeDocument/2006/relationships/oleObject" Target="../embeddings/oleObject168.bin"/><Relationship Id="rId78" Type="http://schemas.openxmlformats.org/officeDocument/2006/relationships/image" Target="../media/image170.wmf"/><Relationship Id="rId4" Type="http://schemas.openxmlformats.org/officeDocument/2006/relationships/image" Target="../media/image142.wmf"/><Relationship Id="rId9" Type="http://schemas.openxmlformats.org/officeDocument/2006/relationships/image" Target="../media/image171.wmf"/><Relationship Id="rId13" Type="http://schemas.openxmlformats.org/officeDocument/2006/relationships/image" Target="../media/image175.wmf"/><Relationship Id="rId18" Type="http://schemas.openxmlformats.org/officeDocument/2006/relationships/image" Target="../media/image180.wmf"/><Relationship Id="rId39" Type="http://schemas.openxmlformats.org/officeDocument/2006/relationships/image" Target="../media/image152.wmf"/><Relationship Id="rId34" Type="http://schemas.openxmlformats.org/officeDocument/2006/relationships/oleObject" Target="../embeddings/oleObject147.bin"/><Relationship Id="rId50" Type="http://schemas.openxmlformats.org/officeDocument/2006/relationships/image" Target="../media/image157.wmf"/><Relationship Id="rId55" Type="http://schemas.openxmlformats.org/officeDocument/2006/relationships/oleObject" Target="../embeddings/oleObject158.bin"/><Relationship Id="rId76" Type="http://schemas.openxmlformats.org/officeDocument/2006/relationships/image" Target="../media/image169.wmf"/><Relationship Id="rId7" Type="http://schemas.openxmlformats.org/officeDocument/2006/relationships/oleObject" Target="../embeddings/oleObject139.bin"/><Relationship Id="rId71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1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78987" y="2205044"/>
            <a:ext cx="10477500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fr-FR" sz="4400" dirty="0" smtClean="0">
                <a:solidFill>
                  <a:schemeClr val="tx1"/>
                </a:solidFill>
                <a:latin typeface="Times New Roman" pitchFamily="18" charset="0"/>
              </a:rPr>
              <a:t>Leçon5: </a:t>
            </a:r>
            <a:r>
              <a:rPr lang="fr-FR" sz="4400" dirty="0"/>
              <a:t>L’ordre dans      et opérations</a:t>
            </a:r>
            <a:endParaRPr lang="ar-SA" sz="4400" dirty="0">
              <a:ln w="3175" cmpd="sng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76351" y="6165849"/>
            <a:ext cx="10871200" cy="4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/>
              <a:t>Création :ATMANI NAJIB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352551" y="746528"/>
            <a:ext cx="1071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rgbClr val="FF0000"/>
                </a:solidFill>
                <a:latin typeface="Times New Roman" pitchFamily="18" charset="0"/>
              </a:rPr>
              <a:t>Résumé de Cours avec exemples et exercices avec corrections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" y="5556252"/>
            <a:ext cx="235373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8820" y="182565"/>
            <a:ext cx="569594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Tronc commun Sciences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2865966" y="5314957"/>
            <a:ext cx="71056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Méthodes et astuces  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 Remarques et conseils pratiques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676525" y="182865"/>
            <a:ext cx="2806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MATHÉMATIQUE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3323" y="3223007"/>
            <a:ext cx="6695044" cy="674372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marL="285724" indent="-285724" algn="ctr">
              <a:spcBef>
                <a:spcPct val="20000"/>
              </a:spcBef>
              <a:spcAft>
                <a:spcPts val="600"/>
              </a:spcAft>
              <a:buClr>
                <a:srgbClr val="8BB434">
                  <a:lumMod val="75000"/>
                </a:srgbClr>
              </a:buClr>
              <a:buSzPct val="145000"/>
            </a:pPr>
            <a:r>
              <a:rPr lang="fr-FR" sz="1500" b="1" i="1" u="sng" dirty="0">
                <a:solidFill>
                  <a:prstClr val="black"/>
                </a:solidFill>
                <a:latin typeface="Comic Sans MS" pitchFamily="66" charset="0"/>
              </a:rPr>
              <a:t>Objectifs :</a:t>
            </a:r>
            <a:endParaRPr lang="fr-FR" sz="15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24" indent="-285724" algn="ctr">
              <a:spcBef>
                <a:spcPct val="20000"/>
              </a:spcBef>
              <a:spcAft>
                <a:spcPts val="600"/>
              </a:spcAft>
              <a:buClr>
                <a:srgbClr val="8BB434">
                  <a:lumMod val="75000"/>
                </a:srgbClr>
              </a:buClr>
              <a:buSzPct val="145000"/>
            </a:pPr>
            <a:r>
              <a:rPr lang="fr-FR" sz="1500" b="1" i="1" dirty="0">
                <a:solidFill>
                  <a:prstClr val="black"/>
                </a:solidFill>
                <a:latin typeface="Comic Sans MS" pitchFamily="66" charset="0"/>
              </a:rPr>
              <a:t>Comparer des nombres</a:t>
            </a:r>
            <a:endParaRPr lang="fr-FR" sz="15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076927"/>
              </p:ext>
            </p:extLst>
          </p:nvPr>
        </p:nvGraphicFramePr>
        <p:xfrm>
          <a:off x="7104065" y="2264581"/>
          <a:ext cx="6111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Equation" r:id="rId6" imgW="164885" imgH="164885" progId="Equation.DSMT4">
                  <p:embed/>
                </p:oleObj>
              </mc:Choice>
              <mc:Fallback>
                <p:oleObj name="Equation" r:id="rId6" imgW="164885" imgH="164885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5" y="2264581"/>
                        <a:ext cx="61118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2" descr="R 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8" y="3970342"/>
            <a:ext cx="1406525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6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7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4" name="AutoShape 100"/>
          <p:cNvSpPr>
            <a:spLocks noChangeArrowheads="1"/>
          </p:cNvSpPr>
          <p:nvPr/>
        </p:nvSpPr>
        <p:spPr bwMode="auto">
          <a:xfrm>
            <a:off x="2999318" y="5980742"/>
            <a:ext cx="1682750" cy="422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none" w="lg" len="lg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309909" y="229306"/>
            <a:ext cx="178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Exercice1 </a:t>
            </a:r>
            <a:r>
              <a:rPr lang="fr-CA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fr-CA" sz="20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Text Box 5"/>
              <p:cNvSpPr txBox="1">
                <a:spLocks noChangeArrowheads="1"/>
              </p:cNvSpPr>
              <p:nvPr/>
            </p:nvSpPr>
            <p:spPr bwMode="auto">
              <a:xfrm>
                <a:off x="1804075" y="264628"/>
                <a:ext cx="4395413" cy="823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fr-CA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Résoudre dans l’ensemble des réels 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fr-FR" b="1" i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𝐥</m:t>
                        </m:r>
                      </m:e>
                      <m:sup>
                        <m:r>
                          <a:rPr lang="fr-FR" b="1" i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′</m:t>
                        </m:r>
                      </m:sup>
                    </m:sSup>
                    <m:r>
                      <a:rPr lang="fr-FR" b="1" i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é</m:t>
                    </m:r>
                    <m:r>
                      <a:rPr lang="fr-FR" b="1" i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𝐪𝐮𝐚𝐭𝐢𝐨𝐧</m:t>
                    </m:r>
                    <m:r>
                      <a:rPr lang="fr-FR" b="1" i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</m:t>
                    </m:r>
                  </m:oMath>
                </a14:m>
                <a:r>
                  <a:rPr lang="fr-CA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| </a:t>
                </a:r>
                <a:r>
                  <a:rPr lang="fr-CA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2x – 6 | – 10=  </a:t>
                </a:r>
                <a:r>
                  <a:rPr lang="fr-CA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0.</a:t>
                </a:r>
                <a:endParaRPr lang="fr-CA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458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4075" y="264628"/>
                <a:ext cx="4395413" cy="823302"/>
              </a:xfrm>
              <a:prstGeom prst="rect">
                <a:avLst/>
              </a:prstGeom>
              <a:blipFill rotWithShape="1">
                <a:blip r:embed="rId2"/>
                <a:stretch>
                  <a:fillRect l="-1387" t="-3704" b="-155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27302" y="1118915"/>
            <a:ext cx="211349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</a:t>
            </a: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2x – 6 | – </a:t>
            </a: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10=0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50081" y="1418183"/>
            <a:ext cx="18907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</a:t>
            </a: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2x – 6 </a:t>
            </a: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|=10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06035" y="2201863"/>
            <a:ext cx="224366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2x </a:t>
            </a: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6= -10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34470" y="2824163"/>
            <a:ext cx="10879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2x = 16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10846" y="3241323"/>
            <a:ext cx="114882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x=  -2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81" name="Rectangle 65"/>
          <p:cNvSpPr>
            <a:spLocks noChangeArrowheads="1"/>
          </p:cNvSpPr>
          <p:nvPr/>
        </p:nvSpPr>
        <p:spPr bwMode="auto">
          <a:xfrm>
            <a:off x="1935693" y="3228166"/>
            <a:ext cx="1183216" cy="39787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4689477" y="3281789"/>
            <a:ext cx="1183216" cy="3286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57792" y="6018296"/>
            <a:ext cx="195368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S= </a:t>
            </a: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itchFamily="18" charset="2"/>
              </a:rPr>
              <a:t>{ </a:t>
            </a: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itchFamily="18" charset="2"/>
              </a:rPr>
              <a:t>-2, 8 }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60552" y="2489200"/>
            <a:ext cx="224366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2x =-10+6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82068" y="2181225"/>
            <a:ext cx="224366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2x </a:t>
            </a: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=10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65135" y="2468563"/>
            <a:ext cx="224366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2x=  10+6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869" name="Line 77"/>
          <p:cNvSpPr>
            <a:spLocks noChangeShapeType="1"/>
          </p:cNvSpPr>
          <p:nvPr/>
        </p:nvSpPr>
        <p:spPr bwMode="auto">
          <a:xfrm flipH="1">
            <a:off x="2527301" y="1790700"/>
            <a:ext cx="1390651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870" name="Line 78"/>
          <p:cNvSpPr>
            <a:spLocks noChangeShapeType="1"/>
          </p:cNvSpPr>
          <p:nvPr/>
        </p:nvSpPr>
        <p:spPr bwMode="auto">
          <a:xfrm>
            <a:off x="3945468" y="1792288"/>
            <a:ext cx="1390651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873" name="Text Box 81"/>
          <p:cNvSpPr txBox="1">
            <a:spLocks noChangeArrowheads="1"/>
          </p:cNvSpPr>
          <p:nvPr/>
        </p:nvSpPr>
        <p:spPr bwMode="auto">
          <a:xfrm>
            <a:off x="2651391" y="3686490"/>
            <a:ext cx="2360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1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Verification</a:t>
            </a:r>
            <a:r>
              <a:rPr lang="fr-CA" sz="1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fr-CA" sz="1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1126664" y="4007924"/>
            <a:ext cx="225954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2(-2) </a:t>
            </a: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| – 10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22430" y="4382574"/>
            <a:ext cx="22637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-4 – 6 | – 10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83826" y="4737250"/>
            <a:ext cx="22637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-10 | – 10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55751" y="5121971"/>
            <a:ext cx="127211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10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732783" y="5559190"/>
            <a:ext cx="11091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76" name="Rectangle 86"/>
          <p:cNvSpPr>
            <a:spLocks noChangeArrowheads="1"/>
          </p:cNvSpPr>
          <p:nvPr/>
        </p:nvSpPr>
        <p:spPr bwMode="auto">
          <a:xfrm>
            <a:off x="1502040" y="5587245"/>
            <a:ext cx="1183216" cy="32861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181477" y="3937664"/>
            <a:ext cx="193886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2(8) – 6 | – 10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084110" y="4322385"/>
            <a:ext cx="184361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 – 6 | – 10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309535" y="4711490"/>
            <a:ext cx="19431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|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| – 10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364568" y="5090524"/>
            <a:ext cx="19431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10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461409" y="5539203"/>
            <a:ext cx="97155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 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26" name="Rectangle 86"/>
          <p:cNvSpPr>
            <a:spLocks noChangeArrowheads="1"/>
          </p:cNvSpPr>
          <p:nvPr/>
        </p:nvSpPr>
        <p:spPr bwMode="auto">
          <a:xfrm>
            <a:off x="4540784" y="5565149"/>
            <a:ext cx="1183217" cy="32861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>
                <a:latin typeface="Calibri (Corps)"/>
              </a:rPr>
              <a:t>Création :ATMANI NAJIB</a:t>
            </a: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1884365" y="2838177"/>
            <a:ext cx="131074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 x=  -4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4955118" y="3253734"/>
            <a:ext cx="10879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= 8</a:t>
            </a:r>
            <a:endParaRPr lang="fr-CA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753" y="1148878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Réponse: </a:t>
            </a:r>
            <a:r>
              <a:rPr lang="fr-CA" sz="1800" i="1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95269" y="6035381"/>
            <a:ext cx="88998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Donc: </a:t>
            </a:r>
            <a:endParaRPr lang="fr-FR" dirty="0"/>
          </a:p>
        </p:txBody>
      </p:sp>
      <p:sp>
        <p:nvSpPr>
          <p:cNvPr id="121" name="AutoShape 103"/>
          <p:cNvSpPr>
            <a:spLocks noChangeArrowheads="1"/>
          </p:cNvSpPr>
          <p:nvPr/>
        </p:nvSpPr>
        <p:spPr bwMode="auto">
          <a:xfrm>
            <a:off x="8030885" y="5663908"/>
            <a:ext cx="3113616" cy="4596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 type="none" w="lg" len="lg"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121917" tIns="60958" rIns="121917" bIns="6095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2" name="Text Box 5"/>
          <p:cNvSpPr txBox="1">
            <a:spLocks noChangeArrowheads="1"/>
          </p:cNvSpPr>
          <p:nvPr/>
        </p:nvSpPr>
        <p:spPr bwMode="auto">
          <a:xfrm>
            <a:off x="6308498" y="225325"/>
            <a:ext cx="1926762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Exercice2:</a:t>
            </a:r>
            <a:endParaRPr lang="fr-CA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8181263" y="265334"/>
            <a:ext cx="3418417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Résoudre  | x – 2 | + 2x  =  1  .</a:t>
            </a: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7954198" y="911168"/>
            <a:ext cx="2320925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| x – 2 | =  1 – 2x</a:t>
            </a:r>
          </a:p>
        </p:txBody>
      </p:sp>
      <p:sp>
        <p:nvSpPr>
          <p:cNvPr id="125" name="Text Box 5"/>
          <p:cNvSpPr txBox="1">
            <a:spLocks noChangeArrowheads="1"/>
          </p:cNvSpPr>
          <p:nvPr/>
        </p:nvSpPr>
        <p:spPr bwMode="auto">
          <a:xfrm>
            <a:off x="6389982" y="1761525"/>
            <a:ext cx="2624667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x – 2  =  -(1 – 2x)</a:t>
            </a:r>
          </a:p>
        </p:txBody>
      </p:sp>
      <p:sp>
        <p:nvSpPr>
          <p:cNvPr id="126" name="Text Box 5"/>
          <p:cNvSpPr txBox="1">
            <a:spLocks noChangeArrowheads="1"/>
          </p:cNvSpPr>
          <p:nvPr/>
        </p:nvSpPr>
        <p:spPr bwMode="auto">
          <a:xfrm>
            <a:off x="10024303" y="2431450"/>
            <a:ext cx="1799167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x  =  1</a:t>
            </a:r>
          </a:p>
        </p:txBody>
      </p:sp>
      <p:sp>
        <p:nvSpPr>
          <p:cNvPr id="127" name="Rectangle 61"/>
          <p:cNvSpPr>
            <a:spLocks noChangeArrowheads="1"/>
          </p:cNvSpPr>
          <p:nvPr/>
        </p:nvSpPr>
        <p:spPr bwMode="auto">
          <a:xfrm>
            <a:off x="6770982" y="2809277"/>
            <a:ext cx="1183216" cy="3286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128" name="Rectangle 62"/>
          <p:cNvSpPr>
            <a:spLocks noChangeArrowheads="1"/>
          </p:cNvSpPr>
          <p:nvPr/>
        </p:nvSpPr>
        <p:spPr bwMode="auto">
          <a:xfrm>
            <a:off x="9929049" y="2456850"/>
            <a:ext cx="1183216" cy="3286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129" name="Text Box 5"/>
          <p:cNvSpPr txBox="1">
            <a:spLocks noChangeArrowheads="1"/>
          </p:cNvSpPr>
          <p:nvPr/>
        </p:nvSpPr>
        <p:spPr bwMode="auto">
          <a:xfrm>
            <a:off x="8826269" y="5708110"/>
            <a:ext cx="1271054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 = </a:t>
            </a:r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 pitchFamily="18" charset="2"/>
              </a:rPr>
              <a:t>{ </a:t>
            </a:r>
            <a:r>
              <a:rPr lang="fr-C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 pitchFamily="18" charset="2"/>
              </a:rPr>
              <a:t>-1 }</a:t>
            </a:r>
          </a:p>
        </p:txBody>
      </p:sp>
      <p:sp>
        <p:nvSpPr>
          <p:cNvPr id="130" name="Text Box 5"/>
          <p:cNvSpPr txBox="1">
            <a:spLocks noChangeArrowheads="1"/>
          </p:cNvSpPr>
          <p:nvPr/>
        </p:nvSpPr>
        <p:spPr bwMode="auto">
          <a:xfrm>
            <a:off x="6392098" y="2086963"/>
            <a:ext cx="2243667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x – 2  =  -1 + 2x</a:t>
            </a:r>
          </a:p>
        </p:txBody>
      </p: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6910682" y="2775938"/>
            <a:ext cx="2243667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x = -1</a:t>
            </a:r>
          </a:p>
        </p:txBody>
      </p:sp>
      <p:sp>
        <p:nvSpPr>
          <p:cNvPr id="132" name="Text Box 5"/>
          <p:cNvSpPr txBox="1">
            <a:spLocks noChangeArrowheads="1"/>
          </p:cNvSpPr>
          <p:nvPr/>
        </p:nvSpPr>
        <p:spPr bwMode="auto">
          <a:xfrm>
            <a:off x="9558631" y="1763112"/>
            <a:ext cx="2243667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x – 2  =  1 – 2x</a:t>
            </a:r>
          </a:p>
        </p:txBody>
      </p:sp>
      <p:sp>
        <p:nvSpPr>
          <p:cNvPr id="133" name="Text Box 5"/>
          <p:cNvSpPr txBox="1">
            <a:spLocks noChangeArrowheads="1"/>
          </p:cNvSpPr>
          <p:nvPr/>
        </p:nvSpPr>
        <p:spPr bwMode="auto">
          <a:xfrm>
            <a:off x="9854965" y="2075850"/>
            <a:ext cx="2243667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3x  =  3</a:t>
            </a:r>
          </a:p>
        </p:txBody>
      </p:sp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9821103" y="2790226"/>
            <a:ext cx="1799167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À rejeter</a:t>
            </a:r>
          </a:p>
        </p:txBody>
      </p:sp>
      <p:sp>
        <p:nvSpPr>
          <p:cNvPr id="135" name="Line 77"/>
          <p:cNvSpPr>
            <a:spLocks noChangeShapeType="1"/>
          </p:cNvSpPr>
          <p:nvPr/>
        </p:nvSpPr>
        <p:spPr bwMode="auto">
          <a:xfrm flipH="1">
            <a:off x="7435620" y="1363064"/>
            <a:ext cx="1390649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fr-FR"/>
          </a:p>
        </p:txBody>
      </p:sp>
      <p:sp>
        <p:nvSpPr>
          <p:cNvPr id="136" name="Line 78"/>
          <p:cNvSpPr>
            <a:spLocks noChangeShapeType="1"/>
          </p:cNvSpPr>
          <p:nvPr/>
        </p:nvSpPr>
        <p:spPr bwMode="auto">
          <a:xfrm>
            <a:off x="8853787" y="1364651"/>
            <a:ext cx="1390649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fr-FR"/>
          </a:p>
        </p:txBody>
      </p:sp>
      <p:sp>
        <p:nvSpPr>
          <p:cNvPr id="137" name="Text Box 5"/>
          <p:cNvSpPr txBox="1">
            <a:spLocks noChangeArrowheads="1"/>
          </p:cNvSpPr>
          <p:nvPr/>
        </p:nvSpPr>
        <p:spPr bwMode="auto">
          <a:xfrm>
            <a:off x="6747698" y="2398112"/>
            <a:ext cx="1363133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-x  =  1</a:t>
            </a:r>
          </a:p>
        </p:txBody>
      </p:sp>
      <p:sp>
        <p:nvSpPr>
          <p:cNvPr id="138" name="Text Box 81"/>
          <p:cNvSpPr txBox="1">
            <a:spLocks noChangeArrowheads="1"/>
          </p:cNvSpPr>
          <p:nvPr/>
        </p:nvSpPr>
        <p:spPr bwMode="auto">
          <a:xfrm>
            <a:off x="7897535" y="3249223"/>
            <a:ext cx="2360083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VALIDATON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9" name="Text Box 5"/>
          <p:cNvSpPr txBox="1">
            <a:spLocks noChangeArrowheads="1"/>
          </p:cNvSpPr>
          <p:nvPr/>
        </p:nvSpPr>
        <p:spPr bwMode="auto">
          <a:xfrm>
            <a:off x="6199488" y="3880838"/>
            <a:ext cx="2520222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| (-1) – 2 | + 2(-1)  =  1</a:t>
            </a:r>
          </a:p>
        </p:txBody>
      </p:sp>
      <p:sp>
        <p:nvSpPr>
          <p:cNvPr id="140" name="Text Box 5"/>
          <p:cNvSpPr txBox="1">
            <a:spLocks noChangeArrowheads="1"/>
          </p:cNvSpPr>
          <p:nvPr/>
        </p:nvSpPr>
        <p:spPr bwMode="auto">
          <a:xfrm>
            <a:off x="6362180" y="4322388"/>
            <a:ext cx="1908465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| -3 | + -2  =  1</a:t>
            </a:r>
          </a:p>
        </p:txBody>
      </p: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6623268" y="4627614"/>
            <a:ext cx="1611992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 + -2  =  1</a:t>
            </a:r>
          </a:p>
        </p:txBody>
      </p:sp>
      <p:sp>
        <p:nvSpPr>
          <p:cNvPr id="142" name="Text Box 5"/>
          <p:cNvSpPr txBox="1">
            <a:spLocks noChangeArrowheads="1"/>
          </p:cNvSpPr>
          <p:nvPr/>
        </p:nvSpPr>
        <p:spPr bwMode="auto">
          <a:xfrm>
            <a:off x="6866906" y="5032863"/>
            <a:ext cx="1030629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 =  1</a:t>
            </a:r>
          </a:p>
        </p:txBody>
      </p:sp>
      <p:sp>
        <p:nvSpPr>
          <p:cNvPr id="143" name="Rectangle 86"/>
          <p:cNvSpPr>
            <a:spLocks noChangeArrowheads="1"/>
          </p:cNvSpPr>
          <p:nvPr/>
        </p:nvSpPr>
        <p:spPr bwMode="auto">
          <a:xfrm>
            <a:off x="6770982" y="5076304"/>
            <a:ext cx="1183216" cy="32861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144" name="Text Box 5"/>
          <p:cNvSpPr txBox="1">
            <a:spLocks noChangeArrowheads="1"/>
          </p:cNvSpPr>
          <p:nvPr/>
        </p:nvSpPr>
        <p:spPr bwMode="auto">
          <a:xfrm>
            <a:off x="9209498" y="3846344"/>
            <a:ext cx="2613973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| (1) – 2 | + 2(1)  =  1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9797816" y="4261838"/>
            <a:ext cx="1689002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| -1 | + 2  =  1</a:t>
            </a:r>
          </a:p>
        </p:txBody>
      </p:sp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9773478" y="4620612"/>
            <a:ext cx="1371024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+ 2  =  1</a:t>
            </a: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9890472" y="4986746"/>
            <a:ext cx="1335617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  ≠  1</a:t>
            </a:r>
          </a:p>
        </p:txBody>
      </p:sp>
      <p:sp>
        <p:nvSpPr>
          <p:cNvPr id="148" name="Rectangle 86"/>
          <p:cNvSpPr>
            <a:spLocks noChangeArrowheads="1"/>
          </p:cNvSpPr>
          <p:nvPr/>
        </p:nvSpPr>
        <p:spPr bwMode="auto">
          <a:xfrm>
            <a:off x="9862475" y="5040290"/>
            <a:ext cx="1183217" cy="32861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cxnSp>
        <p:nvCxnSpPr>
          <p:cNvPr id="149" name="Connecteur droit 148"/>
          <p:cNvCxnSpPr/>
          <p:nvPr/>
        </p:nvCxnSpPr>
        <p:spPr>
          <a:xfrm flipH="1">
            <a:off x="6203681" y="335465"/>
            <a:ext cx="48954" cy="60675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Box 5"/>
          <p:cNvSpPr txBox="1">
            <a:spLocks noChangeArrowheads="1"/>
          </p:cNvSpPr>
          <p:nvPr/>
        </p:nvSpPr>
        <p:spPr bwMode="auto">
          <a:xfrm>
            <a:off x="6329128" y="804081"/>
            <a:ext cx="1625069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CA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Réponse: </a:t>
            </a:r>
            <a:endParaRPr lang="fr-CA" sz="28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908802" y="5731563"/>
            <a:ext cx="88998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Donc: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1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4" grpId="0" animBg="1"/>
      <p:bldP spid="2" grpId="0"/>
      <p:bldP spid="3" grpId="0"/>
      <p:bldP spid="5" grpId="0"/>
      <p:bldP spid="7" grpId="0"/>
      <p:bldP spid="8" grpId="0"/>
      <p:bldP spid="34881" grpId="0" animBg="1"/>
      <p:bldP spid="34882" grpId="0" animBg="1"/>
      <p:bldP spid="6" grpId="0"/>
      <p:bldP spid="14" grpId="0"/>
      <p:bldP spid="16" grpId="0"/>
      <p:bldP spid="17" grpId="0"/>
      <p:bldP spid="33869" grpId="0" animBg="1"/>
      <p:bldP spid="33870" grpId="0" animBg="1"/>
      <p:bldP spid="33873" grpId="0"/>
      <p:bldP spid="70" grpId="0"/>
      <p:bldP spid="4" grpId="0"/>
      <p:bldP spid="15" grpId="0"/>
      <p:bldP spid="19" grpId="0"/>
      <p:bldP spid="20" grpId="0"/>
      <p:bldP spid="76" grpId="0" animBg="1"/>
      <p:bldP spid="21" grpId="0"/>
      <p:bldP spid="22" grpId="0"/>
      <p:bldP spid="23" grpId="0"/>
      <p:bldP spid="24" grpId="0"/>
      <p:bldP spid="25" grpId="0"/>
      <p:bldP spid="26" grpId="0" animBg="1"/>
      <p:bldP spid="85" grpId="0"/>
      <p:bldP spid="86" grpId="0"/>
      <p:bldP spid="12" grpId="0"/>
      <p:bldP spid="13" grpId="0"/>
      <p:bldP spid="121" grpId="0" animBg="1"/>
      <p:bldP spid="122" grpId="0"/>
      <p:bldP spid="123" grpId="0"/>
      <p:bldP spid="124" grpId="0"/>
      <p:bldP spid="125" grpId="0"/>
      <p:bldP spid="126" grpId="0"/>
      <p:bldP spid="127" grpId="0" animBg="1"/>
      <p:bldP spid="128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 animBg="1"/>
      <p:bldP spid="136" grpId="0" animBg="1"/>
      <p:bldP spid="137" grpId="0"/>
      <p:bldP spid="138" grpId="0"/>
      <p:bldP spid="139" grpId="0"/>
      <p:bldP spid="140" grpId="0"/>
      <p:bldP spid="141" grpId="0"/>
      <p:bldP spid="142" grpId="0"/>
      <p:bldP spid="143" grpId="0" animBg="1"/>
      <p:bldP spid="144" grpId="0"/>
      <p:bldP spid="145" grpId="0"/>
      <p:bldP spid="146" grpId="0"/>
      <p:bldP spid="147" grpId="0"/>
      <p:bldP spid="148" grpId="0" animBg="1"/>
      <p:bldP spid="150" grpId="0"/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7329" y="697691"/>
            <a:ext cx="1348430" cy="400105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1) </a:t>
            </a:r>
            <a:r>
              <a:rPr lang="fr-FR" sz="2000" dirty="0" smtClean="0"/>
              <a:t>Calculer 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697329" y="236028"/>
            <a:ext cx="1508233" cy="461665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Exercice : 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69260"/>
              </p:ext>
            </p:extLst>
          </p:nvPr>
        </p:nvGraphicFramePr>
        <p:xfrm>
          <a:off x="2170116" y="617543"/>
          <a:ext cx="10366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6" name="Equation" r:id="rId3" imgW="672808" imgH="342751" progId="Equation.DSMT4">
                  <p:embed/>
                </p:oleObj>
              </mc:Choice>
              <mc:Fallback>
                <p:oleObj name="Equation" r:id="rId3" imgW="672808" imgH="34275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6" y="617543"/>
                        <a:ext cx="1036637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97326" y="1141735"/>
            <a:ext cx="1542394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2)Comparer</a:t>
            </a:r>
            <a:r>
              <a:rPr lang="fr-FR" dirty="0"/>
              <a:t> :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652374"/>
              </p:ext>
            </p:extLst>
          </p:nvPr>
        </p:nvGraphicFramePr>
        <p:xfrm>
          <a:off x="2170333" y="1134979"/>
          <a:ext cx="485775" cy="37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7" name="Equation" r:id="rId5" imgW="304536" imgH="215713" progId="Equation.DSMT4">
                  <p:embed/>
                </p:oleObj>
              </mc:Choice>
              <mc:Fallback>
                <p:oleObj name="Equation" r:id="rId5" imgW="304536" imgH="2157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333" y="1134979"/>
                        <a:ext cx="485775" cy="376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629600" y="1134870"/>
            <a:ext cx="38696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7010"/>
              </p:ext>
            </p:extLst>
          </p:nvPr>
        </p:nvGraphicFramePr>
        <p:xfrm>
          <a:off x="3005405" y="1164749"/>
          <a:ext cx="18256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8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405" y="1164749"/>
                        <a:ext cx="182563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97323" y="1548415"/>
            <a:ext cx="1441404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3)Simplifier: </a:t>
            </a:r>
            <a:endParaRPr lang="fr-FR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46888"/>
              </p:ext>
            </p:extLst>
          </p:nvPr>
        </p:nvGraphicFramePr>
        <p:xfrm>
          <a:off x="2170333" y="1485427"/>
          <a:ext cx="1130673" cy="43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9" name="Equation" r:id="rId9" imgW="787058" imgH="266584" progId="Equation.DSMT4">
                  <p:embed/>
                </p:oleObj>
              </mc:Choice>
              <mc:Fallback>
                <p:oleObj name="Equation" r:id="rId9" imgW="787058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333" y="1485427"/>
                        <a:ext cx="1130673" cy="432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97325" y="1917746"/>
            <a:ext cx="11801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Solution: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75585"/>
              </p:ext>
            </p:extLst>
          </p:nvPr>
        </p:nvGraphicFramePr>
        <p:xfrm>
          <a:off x="1084267" y="2228758"/>
          <a:ext cx="3090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0" name="Equation" r:id="rId11" imgW="2438280" imgH="342720" progId="Equation.DSMT4">
                  <p:embed/>
                </p:oleObj>
              </mc:Choice>
              <mc:Fallback>
                <p:oleObj name="Equation" r:id="rId11" imgW="243828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7" y="2228758"/>
                        <a:ext cx="3090863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80895"/>
              </p:ext>
            </p:extLst>
          </p:nvPr>
        </p:nvGraphicFramePr>
        <p:xfrm>
          <a:off x="1840613" y="2809777"/>
          <a:ext cx="1577975" cy="33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1" name="Equation" r:id="rId13" imgW="1244520" imgH="215640" progId="Equation.DSMT4">
                  <p:embed/>
                </p:oleObj>
              </mc:Choice>
              <mc:Fallback>
                <p:oleObj name="Equation" r:id="rId13" imgW="1244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613" y="2809777"/>
                        <a:ext cx="1577975" cy="338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045521"/>
              </p:ext>
            </p:extLst>
          </p:nvPr>
        </p:nvGraphicFramePr>
        <p:xfrm>
          <a:off x="1475121" y="3228198"/>
          <a:ext cx="2109007" cy="50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2" name="Equation" r:id="rId15" imgW="1459866" imgH="342751" progId="Equation.DSMT4">
                  <p:embed/>
                </p:oleObj>
              </mc:Choice>
              <mc:Fallback>
                <p:oleObj name="Equation" r:id="rId15" imgW="1459866" imgH="34275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121" y="3228198"/>
                        <a:ext cx="2109007" cy="508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97325" y="3254807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97323" y="2310991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1)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7323" y="3713039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</a:t>
            </a:r>
            <a:endParaRPr lang="fr-FR" dirty="0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64211"/>
              </p:ext>
            </p:extLst>
          </p:nvPr>
        </p:nvGraphicFramePr>
        <p:xfrm>
          <a:off x="1159481" y="3670505"/>
          <a:ext cx="1263003" cy="505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3" name="Equation" r:id="rId17" imgW="774364" imgH="342751" progId="Equation.DSMT4">
                  <p:embed/>
                </p:oleObj>
              </mc:Choice>
              <mc:Fallback>
                <p:oleObj name="Equation" r:id="rId17" imgW="774364" imgH="34275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481" y="3670505"/>
                        <a:ext cx="1263003" cy="505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551500" y="3738439"/>
            <a:ext cx="38696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61988"/>
              </p:ext>
            </p:extLst>
          </p:nvPr>
        </p:nvGraphicFramePr>
        <p:xfrm>
          <a:off x="2927303" y="3798205"/>
          <a:ext cx="7508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4" name="Equation" r:id="rId19" imgW="469800" imgH="177480" progId="Equation.DSMT4">
                  <p:embed/>
                </p:oleObj>
              </mc:Choice>
              <mc:Fallback>
                <p:oleObj name="Equation" r:id="rId1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03" y="3798205"/>
                        <a:ext cx="750888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697325" y="4107771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658363"/>
              </p:ext>
            </p:extLst>
          </p:nvPr>
        </p:nvGraphicFramePr>
        <p:xfrm>
          <a:off x="1481512" y="4070241"/>
          <a:ext cx="855349" cy="37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5" name="Equation" r:id="rId21" imgW="533160" imgH="215640" progId="Equation.DSMT4">
                  <p:embed/>
                </p:oleObj>
              </mc:Choice>
              <mc:Fallback>
                <p:oleObj name="Equation" r:id="rId21" imgW="53316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512" y="4070241"/>
                        <a:ext cx="855349" cy="376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551497" y="4102311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00857"/>
              </p:ext>
            </p:extLst>
          </p:nvPr>
        </p:nvGraphicFramePr>
        <p:xfrm>
          <a:off x="3335683" y="4107770"/>
          <a:ext cx="1122088" cy="35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6" name="Equation" r:id="rId23" imgW="749160" imgH="215640" progId="Equation.DSMT4">
                  <p:embed/>
                </p:oleObj>
              </mc:Choice>
              <mc:Fallback>
                <p:oleObj name="Equation" r:id="rId23" imgW="749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683" y="4107770"/>
                        <a:ext cx="1122088" cy="350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770741" y="4513061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</a:t>
            </a:r>
            <a:endParaRPr lang="fr-FR" dirty="0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47795"/>
              </p:ext>
            </p:extLst>
          </p:nvPr>
        </p:nvGraphicFramePr>
        <p:xfrm>
          <a:off x="1089422" y="4488174"/>
          <a:ext cx="1130673" cy="43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7" name="Equation" r:id="rId25" imgW="787058" imgH="266584" progId="Equation.DSMT4">
                  <p:embed/>
                </p:oleObj>
              </mc:Choice>
              <mc:Fallback>
                <p:oleObj name="Equation" r:id="rId25" imgW="78705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422" y="4488174"/>
                        <a:ext cx="1130673" cy="432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86991"/>
              </p:ext>
            </p:extLst>
          </p:nvPr>
        </p:nvGraphicFramePr>
        <p:xfrm>
          <a:off x="2298953" y="4471639"/>
          <a:ext cx="1381579" cy="5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8" name="Equation" r:id="rId26" imgW="927000" imgH="380880" progId="Equation.DSMT4">
                  <p:embed/>
                </p:oleObj>
              </mc:Choice>
              <mc:Fallback>
                <p:oleObj name="Equation" r:id="rId26" imgW="927000" imgH="380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953" y="4471639"/>
                        <a:ext cx="1381579" cy="560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685723"/>
              </p:ext>
            </p:extLst>
          </p:nvPr>
        </p:nvGraphicFramePr>
        <p:xfrm>
          <a:off x="2298953" y="4962957"/>
          <a:ext cx="1035051" cy="46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9" name="Equation" r:id="rId28" imgW="672840" imgH="304560" progId="Equation.DSMT4">
                  <p:embed/>
                </p:oleObj>
              </mc:Choice>
              <mc:Fallback>
                <p:oleObj name="Equation" r:id="rId28" imgW="672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953" y="4962957"/>
                        <a:ext cx="1035051" cy="463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697324" y="5241841"/>
            <a:ext cx="497248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Or:</a:t>
            </a:r>
            <a:endParaRPr lang="fr-FR" dirty="0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83370"/>
              </p:ext>
            </p:extLst>
          </p:nvPr>
        </p:nvGraphicFramePr>
        <p:xfrm>
          <a:off x="1365464" y="5260334"/>
          <a:ext cx="1122088" cy="35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0" name="Equation" r:id="rId30" imgW="749160" imgH="215640" progId="Equation.DSMT4">
                  <p:embed/>
                </p:oleObj>
              </mc:Choice>
              <mc:Fallback>
                <p:oleObj name="Equation" r:id="rId30" imgW="749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464" y="5260334"/>
                        <a:ext cx="1122088" cy="350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2551497" y="5261931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493482"/>
              </p:ext>
            </p:extLst>
          </p:nvPr>
        </p:nvGraphicFramePr>
        <p:xfrm>
          <a:off x="3416512" y="5223830"/>
          <a:ext cx="2147888" cy="46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1" name="Equation" r:id="rId32" imgW="1396800" imgH="304560" progId="Equation.DSMT4">
                  <p:embed/>
                </p:oleObj>
              </mc:Choice>
              <mc:Fallback>
                <p:oleObj name="Equation" r:id="rId32" imgW="1396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512" y="5223830"/>
                        <a:ext cx="2147888" cy="463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697325" y="5775241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10254"/>
              </p:ext>
            </p:extLst>
          </p:nvPr>
        </p:nvGraphicFramePr>
        <p:xfrm>
          <a:off x="1525249" y="5712255"/>
          <a:ext cx="1130673" cy="43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2" name="Equation" r:id="rId34" imgW="787058" imgH="266584" progId="Equation.DSMT4">
                  <p:embed/>
                </p:oleObj>
              </mc:Choice>
              <mc:Fallback>
                <p:oleObj name="Equation" r:id="rId34" imgW="78705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249" y="5712255"/>
                        <a:ext cx="1130673" cy="432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905791"/>
              </p:ext>
            </p:extLst>
          </p:nvPr>
        </p:nvGraphicFramePr>
        <p:xfrm>
          <a:off x="2734022" y="5796394"/>
          <a:ext cx="1112839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3" name="Equation" r:id="rId35" imgW="723600" imgH="215640" progId="Equation.DSMT4">
                  <p:embed/>
                </p:oleObj>
              </mc:Choice>
              <mc:Fallback>
                <p:oleObj name="Equation" r:id="rId35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022" y="5796394"/>
                        <a:ext cx="1112839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66752"/>
              </p:ext>
            </p:extLst>
          </p:nvPr>
        </p:nvGraphicFramePr>
        <p:xfrm>
          <a:off x="3958300" y="5817549"/>
          <a:ext cx="9763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4" name="Equation" r:id="rId37" imgW="634680" imgH="215640" progId="Equation.DSMT4">
                  <p:embed/>
                </p:oleObj>
              </mc:Choice>
              <mc:Fallback>
                <p:oleObj name="Equation" r:id="rId37" imgW="634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300" y="5817549"/>
                        <a:ext cx="9763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0117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9" grpId="0"/>
      <p:bldP spid="32" grpId="0"/>
      <p:bldP spid="34" grpId="0"/>
      <p:bldP spid="39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65017" y="530227"/>
            <a:ext cx="10363200" cy="460375"/>
          </a:xfrm>
          <a:ln/>
        </p:spPr>
        <p:txBody>
          <a:bodyPr>
            <a:normAutofit fontScale="90000"/>
          </a:bodyPr>
          <a:lstStyle/>
          <a:p>
            <a:pPr marL="571500" indent="-571500" algn="l">
              <a:buFont typeface="+mj-lt"/>
              <a:buAutoNum type="romanUcPeriod" startAt="4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fr-FR" altLang="fr-FR" sz="3200" b="1" dirty="0">
                <a:solidFill>
                  <a:srgbClr val="FF0000"/>
                </a:solidFill>
              </a:rPr>
              <a:t>LES INTERVALLES DE </a:t>
            </a:r>
            <a:r>
              <a:rPr lang="fr-FR" altLang="fr-FR" sz="3200" b="1" dirty="0" smtClean="0">
                <a:solidFill>
                  <a:srgbClr val="FF0000"/>
                </a:solidFill>
                <a:latin typeface="Euclid Math Two" pitchFamily="16" charset="2"/>
              </a:rPr>
              <a:t></a:t>
            </a:r>
            <a:r>
              <a:rPr lang="fr-FR" sz="3200" b="1" dirty="0">
                <a:solidFill>
                  <a:srgbClr val="FF0000"/>
                </a:solidFill>
              </a:rPr>
              <a:t> et inégalités </a:t>
            </a:r>
            <a:r>
              <a:rPr lang="fr-FR" altLang="fr-FR" sz="3200" b="1" dirty="0" smtClean="0">
                <a:solidFill>
                  <a:srgbClr val="FF0000"/>
                </a:solidFill>
                <a:latin typeface="Euclid Math Two" pitchFamily="16" charset="2"/>
              </a:rPr>
              <a:t>:</a:t>
            </a:r>
            <a:r>
              <a:rPr lang="fr-FR" altLang="fr-FR" sz="3200" b="1" dirty="0" smtClean="0">
                <a:solidFill>
                  <a:srgbClr val="FF0000"/>
                </a:solidFill>
              </a:rPr>
              <a:t> </a:t>
            </a:r>
            <a:endParaRPr lang="fr-FR" altLang="fr-FR" sz="3200" b="1" dirty="0">
              <a:solidFill>
                <a:srgbClr val="FF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1027519" y="1605011"/>
            <a:ext cx="10058400" cy="376189"/>
          </a:xfrm>
          <a:ln/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52955" algn="l"/>
                <a:tab pos="592652" algn="l"/>
                <a:tab pos="1191654" algn="l"/>
                <a:tab pos="1790655" algn="l"/>
                <a:tab pos="2389658" algn="l"/>
                <a:tab pos="2988659" algn="l"/>
                <a:tab pos="3587661" algn="l"/>
                <a:tab pos="4186662" algn="l"/>
                <a:tab pos="4785664" algn="l"/>
                <a:tab pos="5384665" algn="l"/>
                <a:tab pos="5983668" algn="l"/>
                <a:tab pos="6582669" algn="l"/>
                <a:tab pos="7181671" algn="l"/>
                <a:tab pos="7780672" algn="l"/>
                <a:tab pos="8379675" algn="l"/>
                <a:tab pos="8978676" algn="l"/>
                <a:tab pos="9577678" algn="l"/>
                <a:tab pos="10176679" algn="l"/>
                <a:tab pos="10775681" algn="l"/>
                <a:tab pos="11374682" algn="l"/>
                <a:tab pos="11973685" algn="l"/>
              </a:tabLst>
            </a:pPr>
            <a:r>
              <a:rPr lang="fr-FR" altLang="fr-FR" sz="2400" dirty="0"/>
              <a:t>La notation </a:t>
            </a:r>
            <a:r>
              <a:rPr lang="fr-FR" altLang="fr-FR" sz="2400" dirty="0">
                <a:latin typeface="Euclid Math Two" pitchFamily="16" charset="2"/>
              </a:rPr>
              <a:t></a:t>
            </a:r>
            <a:r>
              <a:rPr lang="fr-FR" altLang="fr-FR" sz="2400" dirty="0"/>
              <a:t> désigne l’ensemble de </a:t>
            </a:r>
            <a:r>
              <a:rPr lang="fr-FR" altLang="fr-FR" sz="2400" dirty="0" smtClean="0"/>
              <a:t>tous les </a:t>
            </a:r>
            <a:r>
              <a:rPr lang="fr-FR" altLang="fr-FR" sz="2400" dirty="0"/>
              <a:t>nombres que nous connaissons.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92175" y="1981200"/>
            <a:ext cx="10871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marL="0" indent="0">
              <a:spcBef>
                <a:spcPts val="800"/>
              </a:spcBef>
            </a:pPr>
            <a:r>
              <a:rPr lang="fr-FR" altLang="fr-FR" b="1" dirty="0">
                <a:latin typeface="Comic Sans MS" pitchFamily="64" charset="0"/>
                <a:cs typeface="Times New Roman" pitchFamily="16" charset="0"/>
              </a:rPr>
              <a:t>Quelques symboles :</a:t>
            </a:r>
          </a:p>
          <a:p>
            <a:pPr>
              <a:spcBef>
                <a:spcPts val="800"/>
              </a:spcBef>
            </a:pPr>
            <a:r>
              <a:rPr lang="fr-FR" altLang="fr-FR" dirty="0">
                <a:latin typeface="Comic Sans MS" pitchFamily="64" charset="0"/>
              </a:rPr>
              <a:t>Le symbole </a:t>
            </a:r>
            <a:r>
              <a:rPr lang="fr-FR" altLang="fr-FR" b="1" dirty="0">
                <a:latin typeface="Symbol" pitchFamily="16" charset="2"/>
              </a:rPr>
              <a:t></a:t>
            </a:r>
            <a:r>
              <a:rPr lang="fr-FR" altLang="fr-FR" dirty="0">
                <a:latin typeface="Comic Sans MS" pitchFamily="64" charset="0"/>
              </a:rPr>
              <a:t> se lit   …………………</a:t>
            </a:r>
          </a:p>
          <a:p>
            <a:pPr>
              <a:spcBef>
                <a:spcPts val="800"/>
              </a:spcBef>
            </a:pPr>
            <a:r>
              <a:rPr lang="fr-FR" altLang="fr-FR" dirty="0">
                <a:latin typeface="Comic Sans MS" pitchFamily="64" charset="0"/>
              </a:rPr>
              <a:t>Le symbole </a:t>
            </a:r>
            <a:r>
              <a:rPr lang="fr-FR" altLang="fr-FR" b="1" dirty="0">
                <a:latin typeface="Symbol" pitchFamily="16" charset="2"/>
              </a:rPr>
              <a:t></a:t>
            </a:r>
            <a:r>
              <a:rPr lang="fr-FR" altLang="fr-FR" dirty="0">
                <a:latin typeface="Comic Sans MS" pitchFamily="64" charset="0"/>
              </a:rPr>
              <a:t> se lit    ………………</a:t>
            </a:r>
          </a:p>
          <a:p>
            <a:pPr>
              <a:spcBef>
                <a:spcPts val="800"/>
              </a:spcBef>
            </a:pP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Le symbole </a:t>
            </a:r>
            <a:r>
              <a:rPr lang="fr-FR" altLang="fr-FR" dirty="0">
                <a:latin typeface="Symbol" pitchFamily="16" charset="2"/>
                <a:cs typeface="Times New Roman" pitchFamily="16" charset="0"/>
              </a:rPr>
              <a:t></a:t>
            </a: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 se lit …………………</a:t>
            </a:r>
          </a:p>
          <a:p>
            <a:pPr>
              <a:spcBef>
                <a:spcPts val="800"/>
              </a:spcBef>
            </a:pP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Le symbole </a:t>
            </a:r>
            <a:r>
              <a:rPr lang="fr-FR" altLang="fr-FR" b="1" dirty="0">
                <a:latin typeface="Comic Sans MS" pitchFamily="64" charset="0"/>
                <a:cs typeface="Times New Roman" pitchFamily="16" charset="0"/>
              </a:rPr>
              <a:t>+ </a:t>
            </a:r>
            <a:r>
              <a:rPr lang="fr-FR" altLang="fr-FR" b="1" dirty="0">
                <a:latin typeface="Symbol" pitchFamily="16" charset="2"/>
                <a:cs typeface="Times New Roman" pitchFamily="16" charset="0"/>
              </a:rPr>
              <a:t></a:t>
            </a:r>
            <a:r>
              <a:rPr lang="fr-FR" altLang="fr-FR" b="1" dirty="0">
                <a:latin typeface="Comic Sans MS" pitchFamily="64" charset="0"/>
                <a:cs typeface="Times New Roman" pitchFamily="16" charset="0"/>
              </a:rPr>
              <a:t> </a:t>
            </a: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se lit   ………… </a:t>
            </a:r>
          </a:p>
          <a:p>
            <a:pPr>
              <a:spcBef>
                <a:spcPts val="800"/>
              </a:spcBef>
            </a:pP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Le symbole - </a:t>
            </a:r>
            <a:r>
              <a:rPr lang="fr-FR" altLang="fr-FR" b="1" dirty="0">
                <a:latin typeface="Symbol" pitchFamily="16" charset="2"/>
                <a:cs typeface="Times New Roman" pitchFamily="16" charset="0"/>
              </a:rPr>
              <a:t></a:t>
            </a:r>
            <a:r>
              <a:rPr lang="fr-FR" altLang="fr-FR" b="1" dirty="0">
                <a:latin typeface="Comic Sans MS" pitchFamily="64" charset="0"/>
                <a:cs typeface="Times New Roman" pitchFamily="16" charset="0"/>
              </a:rPr>
              <a:t> </a:t>
            </a: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se lit  ………………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64739" y="2492329"/>
            <a:ext cx="3048000" cy="4953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dirty="0">
                <a:solidFill>
                  <a:srgbClr val="0000FF"/>
                </a:solidFill>
                <a:latin typeface="Comic Sans MS" pitchFamily="64" charset="0"/>
                <a:cs typeface="Times New Roman" pitchFamily="16" charset="0"/>
              </a:rPr>
              <a:t>appartient à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21519" y="2935866"/>
            <a:ext cx="4470400" cy="4953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dirty="0">
                <a:solidFill>
                  <a:srgbClr val="0000FF"/>
                </a:solidFill>
                <a:latin typeface="Comic Sans MS" pitchFamily="64" charset="0"/>
                <a:cs typeface="Times New Roman" pitchFamily="16" charset="0"/>
              </a:rPr>
              <a:t>n’appartient pas à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21519" y="3333726"/>
            <a:ext cx="3051752" cy="4953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dirty="0">
                <a:solidFill>
                  <a:srgbClr val="0000FF"/>
                </a:solidFill>
                <a:latin typeface="Comic Sans MS" pitchFamily="64" charset="0"/>
                <a:cs typeface="Times New Roman" pitchFamily="16" charset="0"/>
              </a:rPr>
              <a:t>« ensemble vide »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281911" y="3809395"/>
            <a:ext cx="1774808" cy="4953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fr-FR" altLang="fr-FR" dirty="0">
                <a:solidFill>
                  <a:srgbClr val="0000FF"/>
                </a:solidFill>
                <a:latin typeface="Comic Sans MS" pitchFamily="64" charset="0"/>
                <a:cs typeface="Times New Roman" pitchFamily="16" charset="0"/>
              </a:rPr>
              <a:t>plus l’infini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162487" y="4236673"/>
            <a:ext cx="2013656" cy="4953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fr-FR" altLang="fr-FR" dirty="0">
                <a:solidFill>
                  <a:srgbClr val="0000FF"/>
                </a:solidFill>
                <a:latin typeface="Comic Sans MS" pitchFamily="64" charset="0"/>
                <a:cs typeface="Times New Roman" pitchFamily="16" charset="0"/>
              </a:rPr>
              <a:t>moins l’infini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43743" y="4732880"/>
            <a:ext cx="10464800" cy="112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Un </a:t>
            </a:r>
            <a:r>
              <a:rPr lang="fr-FR" altLang="fr-FR" dirty="0" smtClean="0">
                <a:latin typeface="Comic Sans MS" pitchFamily="64" charset="0"/>
                <a:cs typeface="Times New Roman" pitchFamily="16" charset="0"/>
              </a:rPr>
              <a:t>intervalle : </a:t>
            </a: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est     …………………</a:t>
            </a:r>
          </a:p>
          <a:p>
            <a:pPr>
              <a:spcBef>
                <a:spcPts val="2000"/>
              </a:spcBef>
            </a:pP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On le note </a:t>
            </a:r>
            <a:r>
              <a:rPr lang="fr-FR" altLang="fr-FR" b="1" dirty="0">
                <a:latin typeface="Comic Sans MS" pitchFamily="64" charset="0"/>
                <a:cs typeface="Times New Roman" pitchFamily="16" charset="0"/>
              </a:rPr>
              <a:t>entre crochets</a:t>
            </a:r>
            <a:r>
              <a:rPr lang="fr-FR" altLang="fr-FR" dirty="0">
                <a:latin typeface="Comic Sans MS" pitchFamily="64" charset="0"/>
                <a:cs typeface="Times New Roman" pitchFamily="16" charset="0"/>
              </a:rPr>
              <a:t>.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686175" y="4732880"/>
            <a:ext cx="5283200" cy="4953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dirty="0">
                <a:solidFill>
                  <a:srgbClr val="0000FF"/>
                </a:solidFill>
                <a:latin typeface="Comic Sans MS" pitchFamily="64" charset="0"/>
                <a:cs typeface="Times New Roman" pitchFamily="16" charset="0"/>
              </a:rPr>
              <a:t>un ensemble de nombres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319" y="1023650"/>
            <a:ext cx="1949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3200" b="1" dirty="0" smtClean="0">
                <a:solidFill>
                  <a:srgbClr val="00B050"/>
                </a:solidFill>
                <a:ea typeface="+mj-ea"/>
                <a:cs typeface="+mj-cs"/>
              </a:rPr>
              <a:t>Rappelles: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27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0746" y="310640"/>
            <a:ext cx="5289252" cy="46166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marL="514302" indent="-514302">
              <a:buFont typeface="+mj-lt"/>
              <a:buAutoNum type="romanUcPeriod" startAt="4"/>
            </a:pPr>
            <a:r>
              <a:rPr lang="fr-FR" sz="2400" b="1" dirty="0">
                <a:solidFill>
                  <a:srgbClr val="FF0000"/>
                </a:solidFill>
              </a:rPr>
              <a:t>Intervalles et </a:t>
            </a:r>
            <a:r>
              <a:rPr lang="fr-FR" sz="2400" b="1" dirty="0" smtClean="0">
                <a:solidFill>
                  <a:srgbClr val="FF0000"/>
                </a:solidFill>
              </a:rPr>
              <a:t>inégalités: </a:t>
            </a:r>
            <a:r>
              <a:rPr lang="fr-FR" sz="2400" b="1" dirty="0" smtClean="0">
                <a:solidFill>
                  <a:srgbClr val="00B050"/>
                </a:solidFill>
              </a:rPr>
              <a:t>1)activités: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2556" y="2416022"/>
            <a:ext cx="8186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On a par exemple Les nombres : -1; 0;1;2;0,5; 3 ; -2; -1,5………</a:t>
            </a:r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 appartiennent a cet ensemble</a:t>
            </a:r>
            <a:r>
              <a:rPr lang="fr-FR" sz="1600" dirty="0" smtClean="0"/>
              <a:t>.</a:t>
            </a:r>
            <a:endParaRPr lang="fr-FR" sz="1800" dirty="0"/>
          </a:p>
        </p:txBody>
      </p:sp>
      <p:sp>
        <p:nvSpPr>
          <p:cNvPr id="37" name="Rectangle 36"/>
          <p:cNvSpPr/>
          <p:nvPr/>
        </p:nvSpPr>
        <p:spPr>
          <a:xfrm>
            <a:off x="892172" y="776647"/>
            <a:ext cx="9356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 Soit l’ensemble  suivant de </a:t>
            </a:r>
            <a:r>
              <a:rPr lang="fr-FR" altLang="fr-FR" sz="1800" dirty="0">
                <a:latin typeface="Comic Sans MS" pitchFamily="64" charset="0"/>
                <a:cs typeface="Times New Roman" pitchFamily="16" charset="0"/>
              </a:rPr>
              <a:t>tous les nombres compris entre –2 et </a:t>
            </a: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3: </a:t>
            </a:r>
            <a:r>
              <a:rPr lang="fr-FR" altLang="fr-FR" sz="1800" dirty="0" smtClean="0">
                <a:solidFill>
                  <a:srgbClr val="3333CC"/>
                </a:solidFill>
                <a:latin typeface="Comic Sans MS" pitchFamily="64" charset="0"/>
                <a:cs typeface="Times New Roman" pitchFamily="16" charset="0"/>
              </a:rPr>
              <a:t> </a:t>
            </a:r>
            <a:endParaRPr lang="fr-FR" altLang="fr-FR" sz="18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67798"/>
              </p:ext>
            </p:extLst>
          </p:nvPr>
        </p:nvGraphicFramePr>
        <p:xfrm>
          <a:off x="1105394" y="1161368"/>
          <a:ext cx="2344239" cy="47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53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394" y="1161368"/>
                        <a:ext cx="2344239" cy="473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310731"/>
              </p:ext>
            </p:extLst>
          </p:nvPr>
        </p:nvGraphicFramePr>
        <p:xfrm>
          <a:off x="3752517" y="2815399"/>
          <a:ext cx="752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54" name="Equation" r:id="rId5" imgW="431640" imgH="253800" progId="Equation.DSMT4">
                  <p:embed/>
                </p:oleObj>
              </mc:Choice>
              <mc:Fallback>
                <p:oleObj name="Equation" r:id="rId5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517" y="2815399"/>
                        <a:ext cx="752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necteur droit avec flèche 57"/>
          <p:cNvCxnSpPr/>
          <p:nvPr/>
        </p:nvCxnSpPr>
        <p:spPr>
          <a:xfrm>
            <a:off x="1004856" y="1917506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Multiplier 58"/>
          <p:cNvSpPr/>
          <p:nvPr/>
        </p:nvSpPr>
        <p:spPr>
          <a:xfrm>
            <a:off x="3907943" y="1632646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0000"/>
              </a:solidFill>
            </a:endParaRPr>
          </a:p>
        </p:txBody>
      </p:sp>
      <p:pic>
        <p:nvPicPr>
          <p:cNvPr id="60" name="Picture 2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1" y="1635016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68593"/>
              </p:ext>
            </p:extLst>
          </p:nvPr>
        </p:nvGraphicFramePr>
        <p:xfrm>
          <a:off x="5424130" y="2046288"/>
          <a:ext cx="454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55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130" y="2046288"/>
                        <a:ext cx="4540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2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92" y="1589784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Connecteur droit 62"/>
          <p:cNvCxnSpPr/>
          <p:nvPr/>
        </p:nvCxnSpPr>
        <p:spPr>
          <a:xfrm>
            <a:off x="5650651" y="192577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7222409" y="195718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7928408" y="192250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8675462" y="195718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4003524" y="191661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3215734" y="1902218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467240" y="1930025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1823909" y="1930025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4789874" y="188479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81055"/>
              </p:ext>
            </p:extLst>
          </p:nvPr>
        </p:nvGraphicFramePr>
        <p:xfrm>
          <a:off x="7062954" y="2113512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56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954" y="2113512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44169"/>
              </p:ext>
            </p:extLst>
          </p:nvPr>
        </p:nvGraphicFramePr>
        <p:xfrm>
          <a:off x="6297458" y="2097321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57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458" y="2097321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84720"/>
              </p:ext>
            </p:extLst>
          </p:nvPr>
        </p:nvGraphicFramePr>
        <p:xfrm>
          <a:off x="7642658" y="2072995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58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658" y="2072995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51983"/>
              </p:ext>
            </p:extLst>
          </p:nvPr>
        </p:nvGraphicFramePr>
        <p:xfrm>
          <a:off x="8545679" y="2097637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59" name="Equation" r:id="rId17" imgW="126720" imgH="164880" progId="Equation.DSMT4">
                  <p:embed/>
                </p:oleObj>
              </mc:Choice>
              <mc:Fallback>
                <p:oleObj name="Equation" r:id="rId1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679" y="2097637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83543"/>
              </p:ext>
            </p:extLst>
          </p:nvPr>
        </p:nvGraphicFramePr>
        <p:xfrm>
          <a:off x="2854491" y="2021437"/>
          <a:ext cx="5111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0" name="Equation" r:id="rId19" imgW="203040" imgH="177480" progId="Equation.DSMT4">
                  <p:embed/>
                </p:oleObj>
              </mc:Choice>
              <mc:Fallback>
                <p:oleObj name="Equation" r:id="rId1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491" y="2021437"/>
                        <a:ext cx="5111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389078"/>
              </p:ext>
            </p:extLst>
          </p:nvPr>
        </p:nvGraphicFramePr>
        <p:xfrm>
          <a:off x="2215799" y="2072995"/>
          <a:ext cx="5080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1" name="Equation" r:id="rId21" imgW="203040" imgH="164880" progId="Equation.DSMT4">
                  <p:embed/>
                </p:oleObj>
              </mc:Choice>
              <mc:Fallback>
                <p:oleObj name="Equation" r:id="rId21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799" y="2072995"/>
                        <a:ext cx="5080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96803"/>
              </p:ext>
            </p:extLst>
          </p:nvPr>
        </p:nvGraphicFramePr>
        <p:xfrm>
          <a:off x="3527050" y="2015088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2" name="Equation" r:id="rId23" imgW="203040" imgH="164880" progId="Equation.DSMT4">
                  <p:embed/>
                </p:oleObj>
              </mc:Choice>
              <mc:Fallback>
                <p:oleObj name="Equation" r:id="rId23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050" y="2015088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53188"/>
              </p:ext>
            </p:extLst>
          </p:nvPr>
        </p:nvGraphicFramePr>
        <p:xfrm>
          <a:off x="4521366" y="2097637"/>
          <a:ext cx="476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3" name="Equation" r:id="rId25" imgW="190440" imgH="164880" progId="Equation.DSMT4">
                  <p:embed/>
                </p:oleObj>
              </mc:Choice>
              <mc:Fallback>
                <p:oleObj name="Equation" r:id="rId25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366" y="2097637"/>
                        <a:ext cx="4762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46695"/>
              </p:ext>
            </p:extLst>
          </p:nvPr>
        </p:nvGraphicFramePr>
        <p:xfrm>
          <a:off x="1473244" y="2072995"/>
          <a:ext cx="5111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4"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44" y="2072995"/>
                        <a:ext cx="5111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Connecteur droit 85"/>
          <p:cNvCxnSpPr/>
          <p:nvPr/>
        </p:nvCxnSpPr>
        <p:spPr>
          <a:xfrm>
            <a:off x="7944132" y="189102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Multiplier 86"/>
          <p:cNvSpPr/>
          <p:nvPr/>
        </p:nvSpPr>
        <p:spPr>
          <a:xfrm>
            <a:off x="7849793" y="1624599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88" name="Rectangle 87"/>
          <p:cNvSpPr/>
          <p:nvPr/>
        </p:nvSpPr>
        <p:spPr>
          <a:xfrm>
            <a:off x="3675097" y="1166618"/>
            <a:ext cx="7400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Donner des nombres qui appartiennent a cet ensemble,,,</a:t>
            </a:r>
            <a:endParaRPr lang="fr-FR" altLang="fr-FR" sz="18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sp>
        <p:nvSpPr>
          <p:cNvPr id="89" name="Multiplier 88"/>
          <p:cNvSpPr/>
          <p:nvPr/>
        </p:nvSpPr>
        <p:spPr>
          <a:xfrm>
            <a:off x="4732530" y="1694606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1" name="Multiplier 90"/>
          <p:cNvSpPr/>
          <p:nvPr/>
        </p:nvSpPr>
        <p:spPr>
          <a:xfrm>
            <a:off x="6391491" y="1709894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2" name="Multiplier 91"/>
          <p:cNvSpPr/>
          <p:nvPr/>
        </p:nvSpPr>
        <p:spPr>
          <a:xfrm>
            <a:off x="7205259" y="1700728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3" name="Multiplier 92"/>
          <p:cNvSpPr/>
          <p:nvPr/>
        </p:nvSpPr>
        <p:spPr>
          <a:xfrm>
            <a:off x="7885459" y="1777744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4" name="Multiplier 93"/>
          <p:cNvSpPr/>
          <p:nvPr/>
        </p:nvSpPr>
        <p:spPr>
          <a:xfrm>
            <a:off x="5979998" y="1709002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5" name="Multiplier 94"/>
          <p:cNvSpPr/>
          <p:nvPr/>
        </p:nvSpPr>
        <p:spPr>
          <a:xfrm>
            <a:off x="5574829" y="1709894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6" name="Multiplier 95"/>
          <p:cNvSpPr/>
          <p:nvPr/>
        </p:nvSpPr>
        <p:spPr>
          <a:xfrm>
            <a:off x="3944851" y="1749569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cxnSp>
        <p:nvCxnSpPr>
          <p:cNvPr id="97" name="Connecteur droit 96"/>
          <p:cNvCxnSpPr/>
          <p:nvPr/>
        </p:nvCxnSpPr>
        <p:spPr>
          <a:xfrm>
            <a:off x="4037512" y="1888991"/>
            <a:ext cx="3851072" cy="264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12"/>
          <p:cNvSpPr txBox="1">
            <a:spLocks noChangeArrowheads="1"/>
          </p:cNvSpPr>
          <p:nvPr/>
        </p:nvSpPr>
        <p:spPr bwMode="auto">
          <a:xfrm>
            <a:off x="3822069" y="1455411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00" name="Text Box 12"/>
          <p:cNvSpPr txBox="1">
            <a:spLocks noChangeArrowheads="1"/>
          </p:cNvSpPr>
          <p:nvPr/>
        </p:nvSpPr>
        <p:spPr bwMode="auto">
          <a:xfrm rot="10800000">
            <a:off x="7614974" y="1578846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060783" y="2844680"/>
            <a:ext cx="2611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cet </a:t>
            </a:r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ensemble on le note : </a:t>
            </a:r>
            <a:endParaRPr lang="fr-FR" sz="1600" dirty="0"/>
          </a:p>
        </p:txBody>
      </p:sp>
      <p:sp>
        <p:nvSpPr>
          <p:cNvPr id="102" name="Rectangle 101"/>
          <p:cNvSpPr/>
          <p:nvPr/>
        </p:nvSpPr>
        <p:spPr>
          <a:xfrm>
            <a:off x="4778060" y="2844680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On a donc: </a:t>
            </a:r>
            <a:endParaRPr lang="fr-FR" sz="1600" dirty="0"/>
          </a:p>
        </p:txBody>
      </p:sp>
      <p:graphicFrame>
        <p:nvGraphicFramePr>
          <p:cNvPr id="103" name="Obje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792439"/>
              </p:ext>
            </p:extLst>
          </p:nvPr>
        </p:nvGraphicFramePr>
        <p:xfrm>
          <a:off x="6335713" y="2773363"/>
          <a:ext cx="3340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5" name="Equation" r:id="rId29" imgW="1790640" imgH="253800" progId="Equation.DSMT4">
                  <p:embed/>
                </p:oleObj>
              </mc:Choice>
              <mc:Fallback>
                <p:oleObj name="Equation" r:id="rId29" imgW="179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335713" y="2773363"/>
                        <a:ext cx="33401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Rectangle 104"/>
          <p:cNvSpPr/>
          <p:nvPr/>
        </p:nvSpPr>
        <p:spPr>
          <a:xfrm>
            <a:off x="1932080" y="3236640"/>
            <a:ext cx="377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:intervalle  fermé d’extrémités: -2 et 3 </a:t>
            </a:r>
            <a:endParaRPr lang="fr-FR" sz="1800" dirty="0"/>
          </a:p>
        </p:txBody>
      </p:sp>
      <p:graphicFrame>
        <p:nvGraphicFramePr>
          <p:cNvPr id="106" name="Obje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95674"/>
              </p:ext>
            </p:extLst>
          </p:nvPr>
        </p:nvGraphicFramePr>
        <p:xfrm>
          <a:off x="1060783" y="3214012"/>
          <a:ext cx="752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6" name="Equation" r:id="rId31" imgW="431640" imgH="253800" progId="Equation.DSMT4">
                  <p:embed/>
                </p:oleObj>
              </mc:Choice>
              <mc:Fallback>
                <p:oleObj name="Equation" r:id="rId31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83" y="3214012"/>
                        <a:ext cx="752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tangle 106"/>
          <p:cNvSpPr/>
          <p:nvPr/>
        </p:nvSpPr>
        <p:spPr>
          <a:xfrm>
            <a:off x="6149553" y="3236640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et on a : </a:t>
            </a:r>
            <a:endParaRPr lang="fr-FR" sz="1800" dirty="0"/>
          </a:p>
        </p:txBody>
      </p:sp>
      <p:graphicFrame>
        <p:nvGraphicFramePr>
          <p:cNvPr id="108" name="Obje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54541"/>
              </p:ext>
            </p:extLst>
          </p:nvPr>
        </p:nvGraphicFramePr>
        <p:xfrm>
          <a:off x="7163736" y="3236640"/>
          <a:ext cx="12842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7" name="Equation" r:id="rId32" imgW="736560" imgH="253800" progId="Equation.DSMT4">
                  <p:embed/>
                </p:oleObj>
              </mc:Choice>
              <mc:Fallback>
                <p:oleObj name="Equation" r:id="rId32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736" y="3236640"/>
                        <a:ext cx="12842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/>
          <p:cNvSpPr/>
          <p:nvPr/>
        </p:nvSpPr>
        <p:spPr>
          <a:xfrm>
            <a:off x="8408762" y="3238501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et</a:t>
            </a:r>
            <a:endParaRPr lang="fr-FR" sz="1800" dirty="0"/>
          </a:p>
        </p:txBody>
      </p:sp>
      <p:graphicFrame>
        <p:nvGraphicFramePr>
          <p:cNvPr id="110" name="Obje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003744"/>
              </p:ext>
            </p:extLst>
          </p:nvPr>
        </p:nvGraphicFramePr>
        <p:xfrm>
          <a:off x="8795727" y="3238501"/>
          <a:ext cx="1108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8" name="Equation" r:id="rId34" imgW="634680" imgH="253800" progId="Equation.DSMT4">
                  <p:embed/>
                </p:oleObj>
              </mc:Choice>
              <mc:Fallback>
                <p:oleObj name="Equation" r:id="rId34" imgW="634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5727" y="3238501"/>
                        <a:ext cx="1108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945407" y="5426955"/>
            <a:ext cx="7667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On a par exemple Les nombres : -1; 0;1;2;0,5; -1,5………</a:t>
            </a:r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 appartiennent a cet ensemble</a:t>
            </a:r>
            <a:r>
              <a:rPr lang="fr-FR" sz="1600" dirty="0" smtClean="0"/>
              <a:t>.</a:t>
            </a:r>
            <a:endParaRPr lang="fr-FR" sz="1800" dirty="0"/>
          </a:p>
        </p:txBody>
      </p:sp>
      <p:sp>
        <p:nvSpPr>
          <p:cNvPr id="113" name="Rectangle 112"/>
          <p:cNvSpPr/>
          <p:nvPr/>
        </p:nvSpPr>
        <p:spPr>
          <a:xfrm>
            <a:off x="875023" y="3787580"/>
            <a:ext cx="3328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 Soit l’ensemble  suivant :</a:t>
            </a:r>
            <a:endParaRPr lang="fr-FR" altLang="fr-FR" sz="18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graphicFrame>
        <p:nvGraphicFramePr>
          <p:cNvPr id="114" name="Obje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86672"/>
              </p:ext>
            </p:extLst>
          </p:nvPr>
        </p:nvGraphicFramePr>
        <p:xfrm>
          <a:off x="4025900" y="3748088"/>
          <a:ext cx="23891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9" name="Equation" r:id="rId36" imgW="1282680" imgH="253800" progId="Equation.DSMT4">
                  <p:embed/>
                </p:oleObj>
              </mc:Choice>
              <mc:Fallback>
                <p:oleObj name="Equation" r:id="rId36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025900" y="3748088"/>
                        <a:ext cx="238918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38307"/>
              </p:ext>
            </p:extLst>
          </p:nvPr>
        </p:nvGraphicFramePr>
        <p:xfrm>
          <a:off x="3520130" y="5818948"/>
          <a:ext cx="752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0" name="Equation" r:id="rId38" imgW="431640" imgH="253800" progId="Equation.DSMT4">
                  <p:embed/>
                </p:oleObj>
              </mc:Choice>
              <mc:Fallback>
                <p:oleObj name="Equation" r:id="rId38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30" y="5818948"/>
                        <a:ext cx="752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Connecteur droit avec flèche 115"/>
          <p:cNvCxnSpPr/>
          <p:nvPr/>
        </p:nvCxnSpPr>
        <p:spPr>
          <a:xfrm>
            <a:off x="987707" y="4928439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Multiplier 116"/>
          <p:cNvSpPr/>
          <p:nvPr/>
        </p:nvSpPr>
        <p:spPr>
          <a:xfrm>
            <a:off x="3879219" y="4701218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0000"/>
              </a:solidFill>
            </a:endParaRPr>
          </a:p>
        </p:txBody>
      </p:sp>
      <p:pic>
        <p:nvPicPr>
          <p:cNvPr id="118" name="Picture 2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22" y="4645949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61703"/>
              </p:ext>
            </p:extLst>
          </p:nvPr>
        </p:nvGraphicFramePr>
        <p:xfrm>
          <a:off x="5406981" y="5057221"/>
          <a:ext cx="454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1" name="Equation" r:id="rId40" imgW="164880" imgH="177480" progId="Equation.DSMT4">
                  <p:embed/>
                </p:oleObj>
              </mc:Choice>
              <mc:Fallback>
                <p:oleObj name="Equation" r:id="rId40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981" y="5057221"/>
                        <a:ext cx="4540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" name="Picture 2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743" y="4600717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Connecteur droit 120"/>
          <p:cNvCxnSpPr/>
          <p:nvPr/>
        </p:nvCxnSpPr>
        <p:spPr>
          <a:xfrm>
            <a:off x="5633502" y="4936707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6391949" y="4910207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205260" y="496811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7911259" y="493343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8658313" y="496811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3986375" y="4927547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3198585" y="491315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>
            <a:off x="2450091" y="4940958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1806760" y="4940958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4772725" y="489572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255173"/>
              </p:ext>
            </p:extLst>
          </p:nvPr>
        </p:nvGraphicFramePr>
        <p:xfrm>
          <a:off x="7045805" y="5124445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2" name="Equation" r:id="rId41" imgW="126720" imgH="164880" progId="Equation.DSMT4">
                  <p:embed/>
                </p:oleObj>
              </mc:Choice>
              <mc:Fallback>
                <p:oleObj name="Equation" r:id="rId41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805" y="5124445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219814"/>
              </p:ext>
            </p:extLst>
          </p:nvPr>
        </p:nvGraphicFramePr>
        <p:xfrm>
          <a:off x="6280309" y="5108254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3" name="Equation" r:id="rId42" imgW="88560" imgH="164880" progId="Equation.DSMT4">
                  <p:embed/>
                </p:oleObj>
              </mc:Choice>
              <mc:Fallback>
                <p:oleObj name="Equation" r:id="rId4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309" y="5108254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98706"/>
              </p:ext>
            </p:extLst>
          </p:nvPr>
        </p:nvGraphicFramePr>
        <p:xfrm>
          <a:off x="7625509" y="5083928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4" name="Equation" r:id="rId43" imgW="114120" imgH="177480" progId="Equation.DSMT4">
                  <p:embed/>
                </p:oleObj>
              </mc:Choice>
              <mc:Fallback>
                <p:oleObj name="Equation" r:id="rId4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509" y="5083928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32220"/>
              </p:ext>
            </p:extLst>
          </p:nvPr>
        </p:nvGraphicFramePr>
        <p:xfrm>
          <a:off x="8528530" y="5108570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5" name="Equation" r:id="rId44" imgW="126720" imgH="164880" progId="Equation.DSMT4">
                  <p:embed/>
                </p:oleObj>
              </mc:Choice>
              <mc:Fallback>
                <p:oleObj name="Equation" r:id="rId44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530" y="5108570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342883"/>
              </p:ext>
            </p:extLst>
          </p:nvPr>
        </p:nvGraphicFramePr>
        <p:xfrm>
          <a:off x="2837342" y="5032370"/>
          <a:ext cx="5111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6" name="Equation" r:id="rId45" imgW="203040" imgH="177480" progId="Equation.DSMT4">
                  <p:embed/>
                </p:oleObj>
              </mc:Choice>
              <mc:Fallback>
                <p:oleObj name="Equation" r:id="rId45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342" y="5032370"/>
                        <a:ext cx="5111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713112"/>
              </p:ext>
            </p:extLst>
          </p:nvPr>
        </p:nvGraphicFramePr>
        <p:xfrm>
          <a:off x="2198650" y="5083928"/>
          <a:ext cx="5080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7" name="Equation" r:id="rId46" imgW="203040" imgH="164880" progId="Equation.DSMT4">
                  <p:embed/>
                </p:oleObj>
              </mc:Choice>
              <mc:Fallback>
                <p:oleObj name="Equation" r:id="rId46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50" y="5083928"/>
                        <a:ext cx="5080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525056"/>
              </p:ext>
            </p:extLst>
          </p:nvPr>
        </p:nvGraphicFramePr>
        <p:xfrm>
          <a:off x="3509901" y="5026021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8" name="Equation" r:id="rId47" imgW="203040" imgH="164880" progId="Equation.DSMT4">
                  <p:embed/>
                </p:oleObj>
              </mc:Choice>
              <mc:Fallback>
                <p:oleObj name="Equation" r:id="rId4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01" y="5026021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75728"/>
              </p:ext>
            </p:extLst>
          </p:nvPr>
        </p:nvGraphicFramePr>
        <p:xfrm>
          <a:off x="4504217" y="5108570"/>
          <a:ext cx="476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79" name="Equation" r:id="rId48" imgW="190440" imgH="164880" progId="Equation.DSMT4">
                  <p:embed/>
                </p:oleObj>
              </mc:Choice>
              <mc:Fallback>
                <p:oleObj name="Equation" r:id="rId48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17" y="5108570"/>
                        <a:ext cx="4762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59884"/>
              </p:ext>
            </p:extLst>
          </p:nvPr>
        </p:nvGraphicFramePr>
        <p:xfrm>
          <a:off x="1456095" y="5083928"/>
          <a:ext cx="5111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0" name="Equation" r:id="rId49" imgW="203040" imgH="177480" progId="Equation.DSMT4">
                  <p:embed/>
                </p:oleObj>
              </mc:Choice>
              <mc:Fallback>
                <p:oleObj name="Equation" r:id="rId4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095" y="5083928"/>
                        <a:ext cx="5111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Connecteur droit 139"/>
          <p:cNvCxnSpPr/>
          <p:nvPr/>
        </p:nvCxnSpPr>
        <p:spPr>
          <a:xfrm>
            <a:off x="7926983" y="490195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ultiplier 140"/>
          <p:cNvSpPr/>
          <p:nvPr/>
        </p:nvSpPr>
        <p:spPr>
          <a:xfrm>
            <a:off x="7819827" y="4688545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2" name="Rectangle 141"/>
          <p:cNvSpPr/>
          <p:nvPr/>
        </p:nvSpPr>
        <p:spPr>
          <a:xfrm>
            <a:off x="3657948" y="4177551"/>
            <a:ext cx="7400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Donner des nombres qui appartiennent a cet ensemble,,,</a:t>
            </a:r>
            <a:endParaRPr lang="fr-FR" altLang="fr-FR" sz="18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sp>
        <p:nvSpPr>
          <p:cNvPr id="143" name="Multiplier 142"/>
          <p:cNvSpPr/>
          <p:nvPr/>
        </p:nvSpPr>
        <p:spPr>
          <a:xfrm>
            <a:off x="4732530" y="4725822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4" name="Multiplier 143"/>
          <p:cNvSpPr/>
          <p:nvPr/>
        </p:nvSpPr>
        <p:spPr>
          <a:xfrm>
            <a:off x="5574829" y="4719935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5" name="Multiplier 144"/>
          <p:cNvSpPr/>
          <p:nvPr/>
        </p:nvSpPr>
        <p:spPr>
          <a:xfrm>
            <a:off x="6333276" y="4705539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6" name="Multiplier 145"/>
          <p:cNvSpPr/>
          <p:nvPr/>
        </p:nvSpPr>
        <p:spPr>
          <a:xfrm>
            <a:off x="7146587" y="4763446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7" name="Multiplier 146"/>
          <p:cNvSpPr/>
          <p:nvPr/>
        </p:nvSpPr>
        <p:spPr>
          <a:xfrm>
            <a:off x="7870160" y="4763446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8" name="Multiplier 147"/>
          <p:cNvSpPr/>
          <p:nvPr/>
        </p:nvSpPr>
        <p:spPr>
          <a:xfrm>
            <a:off x="6007904" y="4706920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9" name="Multiplier 148"/>
          <p:cNvSpPr/>
          <p:nvPr/>
        </p:nvSpPr>
        <p:spPr>
          <a:xfrm>
            <a:off x="4387647" y="4746018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cxnSp>
        <p:nvCxnSpPr>
          <p:cNvPr id="150" name="Connecteur droit 149"/>
          <p:cNvCxnSpPr/>
          <p:nvPr/>
        </p:nvCxnSpPr>
        <p:spPr>
          <a:xfrm>
            <a:off x="4019087" y="4927178"/>
            <a:ext cx="3851072" cy="264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 Box 12"/>
          <p:cNvSpPr txBox="1">
            <a:spLocks noChangeArrowheads="1"/>
          </p:cNvSpPr>
          <p:nvPr/>
        </p:nvSpPr>
        <p:spPr bwMode="auto">
          <a:xfrm rot="10800000">
            <a:off x="3655246" y="4533136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52" name="Text Box 12"/>
          <p:cNvSpPr txBox="1">
            <a:spLocks noChangeArrowheads="1"/>
          </p:cNvSpPr>
          <p:nvPr/>
        </p:nvSpPr>
        <p:spPr bwMode="auto">
          <a:xfrm>
            <a:off x="7732319" y="4520309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979495" y="5855613"/>
            <a:ext cx="2611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cet </a:t>
            </a:r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ensemble on le note : </a:t>
            </a:r>
            <a:endParaRPr lang="fr-FR" sz="1600" dirty="0"/>
          </a:p>
        </p:txBody>
      </p:sp>
      <p:sp>
        <p:nvSpPr>
          <p:cNvPr id="154" name="Rectangle 153"/>
          <p:cNvSpPr/>
          <p:nvPr/>
        </p:nvSpPr>
        <p:spPr>
          <a:xfrm>
            <a:off x="4903699" y="5855613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On a donc: </a:t>
            </a:r>
            <a:endParaRPr lang="fr-FR" sz="1600" dirty="0"/>
          </a:p>
        </p:txBody>
      </p:sp>
      <p:graphicFrame>
        <p:nvGraphicFramePr>
          <p:cNvPr id="155" name="Obje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382500"/>
              </p:ext>
            </p:extLst>
          </p:nvPr>
        </p:nvGraphicFramePr>
        <p:xfrm>
          <a:off x="6307138" y="5784850"/>
          <a:ext cx="33639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1" name="Equation" r:id="rId50" imgW="1803240" imgH="253800" progId="Equation.DSMT4">
                  <p:embed/>
                </p:oleObj>
              </mc:Choice>
              <mc:Fallback>
                <p:oleObj name="Equation" r:id="rId50" imgW="1803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307138" y="5784850"/>
                        <a:ext cx="3363912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Rectangle 155"/>
          <p:cNvSpPr/>
          <p:nvPr/>
        </p:nvSpPr>
        <p:spPr>
          <a:xfrm>
            <a:off x="1914931" y="6247573"/>
            <a:ext cx="383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:intervalle  ouvert d’extrémités: -2 et 3 </a:t>
            </a:r>
            <a:endParaRPr lang="fr-FR" sz="1800" dirty="0"/>
          </a:p>
        </p:txBody>
      </p:sp>
      <p:graphicFrame>
        <p:nvGraphicFramePr>
          <p:cNvPr id="157" name="Obje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099306"/>
              </p:ext>
            </p:extLst>
          </p:nvPr>
        </p:nvGraphicFramePr>
        <p:xfrm>
          <a:off x="1162456" y="6230073"/>
          <a:ext cx="752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2" name="Equation" r:id="rId52" imgW="431640" imgH="253800" progId="Equation.DSMT4">
                  <p:embed/>
                </p:oleObj>
              </mc:Choice>
              <mc:Fallback>
                <p:oleObj name="Equation" r:id="rId52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456" y="6230073"/>
                        <a:ext cx="752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Rectangle 157"/>
          <p:cNvSpPr/>
          <p:nvPr/>
        </p:nvSpPr>
        <p:spPr>
          <a:xfrm>
            <a:off x="6132404" y="6247573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et on a : </a:t>
            </a:r>
            <a:endParaRPr lang="fr-FR" sz="1800" dirty="0"/>
          </a:p>
        </p:txBody>
      </p:sp>
      <p:graphicFrame>
        <p:nvGraphicFramePr>
          <p:cNvPr id="159" name="Obje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56517"/>
              </p:ext>
            </p:extLst>
          </p:nvPr>
        </p:nvGraphicFramePr>
        <p:xfrm>
          <a:off x="7146587" y="6247573"/>
          <a:ext cx="12842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3" name="Equation" r:id="rId54" imgW="736560" imgH="253800" progId="Equation.DSMT4">
                  <p:embed/>
                </p:oleObj>
              </mc:Choice>
              <mc:Fallback>
                <p:oleObj name="Equation" r:id="rId54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587" y="6247573"/>
                        <a:ext cx="12842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Rectangle 159"/>
          <p:cNvSpPr/>
          <p:nvPr/>
        </p:nvSpPr>
        <p:spPr>
          <a:xfrm>
            <a:off x="8391613" y="6249434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et</a:t>
            </a:r>
            <a:endParaRPr lang="fr-FR" sz="1800" dirty="0"/>
          </a:p>
        </p:txBody>
      </p:sp>
      <p:graphicFrame>
        <p:nvGraphicFramePr>
          <p:cNvPr id="161" name="Obje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834094"/>
              </p:ext>
            </p:extLst>
          </p:nvPr>
        </p:nvGraphicFramePr>
        <p:xfrm>
          <a:off x="8778578" y="6249434"/>
          <a:ext cx="1108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84" name="Equation" r:id="rId56" imgW="634680" imgH="253800" progId="Equation.DSMT4">
                  <p:embed/>
                </p:oleObj>
              </mc:Choice>
              <mc:Fallback>
                <p:oleObj name="Equation" r:id="rId56" imgW="634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578" y="6249434"/>
                        <a:ext cx="1108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3090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59" grpId="0" animBg="1"/>
      <p:bldP spid="87" grpId="0" animBg="1"/>
      <p:bldP spid="88" grpId="0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9" grpId="0"/>
      <p:bldP spid="100" grpId="0"/>
      <p:bldP spid="101" grpId="0"/>
      <p:bldP spid="102" grpId="0"/>
      <p:bldP spid="105" grpId="0"/>
      <p:bldP spid="107" grpId="0"/>
      <p:bldP spid="109" grpId="0"/>
      <p:bldP spid="112" grpId="0"/>
      <p:bldP spid="113" grpId="0"/>
      <p:bldP spid="117" grpId="0" animBg="1"/>
      <p:bldP spid="141" grpId="0" animBg="1"/>
      <p:bldP spid="142" grpId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1" grpId="0"/>
      <p:bldP spid="152" grpId="0"/>
      <p:bldP spid="153" grpId="0"/>
      <p:bldP spid="154" grpId="0"/>
      <p:bldP spid="156" grpId="0"/>
      <p:bldP spid="158" grpId="0"/>
      <p:bldP spid="1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836940" y="345880"/>
            <a:ext cx="3328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 Soit l’ensemble  suivant :</a:t>
            </a:r>
            <a:endParaRPr lang="fr-FR" altLang="fr-FR" sz="18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graphicFrame>
        <p:nvGraphicFramePr>
          <p:cNvPr id="114" name="Obje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32707"/>
              </p:ext>
            </p:extLst>
          </p:nvPr>
        </p:nvGraphicFramePr>
        <p:xfrm>
          <a:off x="3998913" y="306388"/>
          <a:ext cx="23653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5"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8913" y="306388"/>
                        <a:ext cx="23653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76186"/>
              </p:ext>
            </p:extLst>
          </p:nvPr>
        </p:nvGraphicFramePr>
        <p:xfrm>
          <a:off x="3537352" y="1419483"/>
          <a:ext cx="752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6" name="Equation" r:id="rId5" imgW="431640" imgH="253800" progId="Equation.DSMT4">
                  <p:embed/>
                </p:oleObj>
              </mc:Choice>
              <mc:Fallback>
                <p:oleObj name="Equation" r:id="rId5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352" y="1419483"/>
                        <a:ext cx="752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Connecteur droit avec flèche 115"/>
          <p:cNvCxnSpPr/>
          <p:nvPr/>
        </p:nvCxnSpPr>
        <p:spPr>
          <a:xfrm>
            <a:off x="940790" y="1003244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Multiplier 116"/>
          <p:cNvSpPr/>
          <p:nvPr/>
        </p:nvSpPr>
        <p:spPr>
          <a:xfrm>
            <a:off x="3832302" y="776023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0000"/>
              </a:solidFill>
            </a:endParaRPr>
          </a:p>
        </p:txBody>
      </p:sp>
      <p:pic>
        <p:nvPicPr>
          <p:cNvPr id="118" name="Picture 2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05" y="720754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75747"/>
              </p:ext>
            </p:extLst>
          </p:nvPr>
        </p:nvGraphicFramePr>
        <p:xfrm>
          <a:off x="5360064" y="1132026"/>
          <a:ext cx="454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7" name="Equation" r:id="rId8" imgW="164880" imgH="177480" progId="Equation.DSMT4">
                  <p:embed/>
                </p:oleObj>
              </mc:Choice>
              <mc:Fallback>
                <p:oleObj name="Equation" r:id="rId8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064" y="1132026"/>
                        <a:ext cx="4540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" name="Picture 2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826" y="675522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Connecteur droit 120"/>
          <p:cNvCxnSpPr/>
          <p:nvPr/>
        </p:nvCxnSpPr>
        <p:spPr>
          <a:xfrm>
            <a:off x="5586585" y="1011512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6345032" y="985012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158343" y="104291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7864342" y="100823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8611396" y="104291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3939458" y="1002352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3151668" y="987956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>
            <a:off x="2403174" y="101576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1759843" y="101576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4725808" y="97052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6017"/>
              </p:ext>
            </p:extLst>
          </p:nvPr>
        </p:nvGraphicFramePr>
        <p:xfrm>
          <a:off x="6998888" y="1199250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8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888" y="1199250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81365"/>
              </p:ext>
            </p:extLst>
          </p:nvPr>
        </p:nvGraphicFramePr>
        <p:xfrm>
          <a:off x="6233392" y="1183059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9" name="Equation" r:id="rId13" imgW="88560" imgH="164880" progId="Equation.DSMT4">
                  <p:embed/>
                </p:oleObj>
              </mc:Choice>
              <mc:Fallback>
                <p:oleObj name="Equation" r:id="rId1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392" y="1183059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354115"/>
              </p:ext>
            </p:extLst>
          </p:nvPr>
        </p:nvGraphicFramePr>
        <p:xfrm>
          <a:off x="7578592" y="1158733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0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592" y="1158733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82205"/>
              </p:ext>
            </p:extLst>
          </p:nvPr>
        </p:nvGraphicFramePr>
        <p:xfrm>
          <a:off x="8481613" y="1183375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1" name="Equation" r:id="rId17" imgW="126720" imgH="164880" progId="Equation.DSMT4">
                  <p:embed/>
                </p:oleObj>
              </mc:Choice>
              <mc:Fallback>
                <p:oleObj name="Equation" r:id="rId1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613" y="1183375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23749"/>
              </p:ext>
            </p:extLst>
          </p:nvPr>
        </p:nvGraphicFramePr>
        <p:xfrm>
          <a:off x="2790425" y="1107175"/>
          <a:ext cx="5111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2" name="Equation" r:id="rId19" imgW="203040" imgH="177480" progId="Equation.DSMT4">
                  <p:embed/>
                </p:oleObj>
              </mc:Choice>
              <mc:Fallback>
                <p:oleObj name="Equation" r:id="rId1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425" y="1107175"/>
                        <a:ext cx="5111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29662"/>
              </p:ext>
            </p:extLst>
          </p:nvPr>
        </p:nvGraphicFramePr>
        <p:xfrm>
          <a:off x="2151733" y="1158733"/>
          <a:ext cx="5080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3" name="Equation" r:id="rId21" imgW="203040" imgH="164880" progId="Equation.DSMT4">
                  <p:embed/>
                </p:oleObj>
              </mc:Choice>
              <mc:Fallback>
                <p:oleObj name="Equation" r:id="rId21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733" y="1158733"/>
                        <a:ext cx="5080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067577"/>
              </p:ext>
            </p:extLst>
          </p:nvPr>
        </p:nvGraphicFramePr>
        <p:xfrm>
          <a:off x="3462984" y="1100826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" name="Equation" r:id="rId23" imgW="203040" imgH="164880" progId="Equation.DSMT4">
                  <p:embed/>
                </p:oleObj>
              </mc:Choice>
              <mc:Fallback>
                <p:oleObj name="Equation" r:id="rId23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984" y="1100826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62315"/>
              </p:ext>
            </p:extLst>
          </p:nvPr>
        </p:nvGraphicFramePr>
        <p:xfrm>
          <a:off x="4457300" y="1183375"/>
          <a:ext cx="476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5" name="Equation" r:id="rId25" imgW="190440" imgH="164880" progId="Equation.DSMT4">
                  <p:embed/>
                </p:oleObj>
              </mc:Choice>
              <mc:Fallback>
                <p:oleObj name="Equation" r:id="rId25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300" y="1183375"/>
                        <a:ext cx="4762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97108"/>
              </p:ext>
            </p:extLst>
          </p:nvPr>
        </p:nvGraphicFramePr>
        <p:xfrm>
          <a:off x="1409178" y="1158733"/>
          <a:ext cx="5111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6"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178" y="1158733"/>
                        <a:ext cx="5111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Connecteur droit 139"/>
          <p:cNvCxnSpPr/>
          <p:nvPr/>
        </p:nvCxnSpPr>
        <p:spPr>
          <a:xfrm>
            <a:off x="7880066" y="976758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ultiplier 140"/>
          <p:cNvSpPr/>
          <p:nvPr/>
        </p:nvSpPr>
        <p:spPr>
          <a:xfrm>
            <a:off x="7772910" y="763350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3" name="Multiplier 142"/>
          <p:cNvSpPr/>
          <p:nvPr/>
        </p:nvSpPr>
        <p:spPr>
          <a:xfrm>
            <a:off x="4685613" y="800627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4" name="Multiplier 143"/>
          <p:cNvSpPr/>
          <p:nvPr/>
        </p:nvSpPr>
        <p:spPr>
          <a:xfrm>
            <a:off x="5527912" y="794740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5" name="Multiplier 144"/>
          <p:cNvSpPr/>
          <p:nvPr/>
        </p:nvSpPr>
        <p:spPr>
          <a:xfrm>
            <a:off x="6286359" y="780344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6" name="Multiplier 145"/>
          <p:cNvSpPr/>
          <p:nvPr/>
        </p:nvSpPr>
        <p:spPr>
          <a:xfrm>
            <a:off x="7099670" y="838251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47" name="Multiplier 146"/>
          <p:cNvSpPr/>
          <p:nvPr/>
        </p:nvSpPr>
        <p:spPr>
          <a:xfrm>
            <a:off x="7823243" y="838251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cxnSp>
        <p:nvCxnSpPr>
          <p:cNvPr id="150" name="Connecteur droit 149"/>
          <p:cNvCxnSpPr/>
          <p:nvPr/>
        </p:nvCxnSpPr>
        <p:spPr>
          <a:xfrm>
            <a:off x="3972170" y="1001983"/>
            <a:ext cx="3851072" cy="264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 Box 12"/>
          <p:cNvSpPr txBox="1">
            <a:spLocks noChangeArrowheads="1"/>
          </p:cNvSpPr>
          <p:nvPr/>
        </p:nvSpPr>
        <p:spPr bwMode="auto">
          <a:xfrm>
            <a:off x="3716984" y="568967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52" name="Text Box 12"/>
          <p:cNvSpPr txBox="1">
            <a:spLocks noChangeArrowheads="1"/>
          </p:cNvSpPr>
          <p:nvPr/>
        </p:nvSpPr>
        <p:spPr bwMode="auto">
          <a:xfrm>
            <a:off x="7685402" y="595114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996717" y="1456148"/>
            <a:ext cx="2611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cet </a:t>
            </a:r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ensemble on le note : </a:t>
            </a:r>
            <a:endParaRPr lang="fr-FR" sz="1600" dirty="0"/>
          </a:p>
        </p:txBody>
      </p:sp>
      <p:sp>
        <p:nvSpPr>
          <p:cNvPr id="154" name="Rectangle 153"/>
          <p:cNvSpPr/>
          <p:nvPr/>
        </p:nvSpPr>
        <p:spPr>
          <a:xfrm>
            <a:off x="4920921" y="1456148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On a donc: </a:t>
            </a:r>
            <a:endParaRPr lang="fr-FR" sz="1600" dirty="0"/>
          </a:p>
        </p:txBody>
      </p:sp>
      <p:graphicFrame>
        <p:nvGraphicFramePr>
          <p:cNvPr id="155" name="Obje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076443"/>
              </p:ext>
            </p:extLst>
          </p:nvPr>
        </p:nvGraphicFramePr>
        <p:xfrm>
          <a:off x="6324360" y="1385385"/>
          <a:ext cx="33639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7" name="Equation" r:id="rId29" imgW="1803240" imgH="253800" progId="Equation.DSMT4">
                  <p:embed/>
                </p:oleObj>
              </mc:Choice>
              <mc:Fallback>
                <p:oleObj name="Equation" r:id="rId29" imgW="1803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324360" y="1385385"/>
                        <a:ext cx="3363912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Rectangle 155"/>
          <p:cNvSpPr/>
          <p:nvPr/>
        </p:nvSpPr>
        <p:spPr>
          <a:xfrm>
            <a:off x="1882560" y="1804503"/>
            <a:ext cx="432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:intervalle  semi ouvert d’extrémités: -2 et 3 </a:t>
            </a:r>
            <a:endParaRPr lang="fr-FR" sz="1800" dirty="0"/>
          </a:p>
        </p:txBody>
      </p:sp>
      <p:graphicFrame>
        <p:nvGraphicFramePr>
          <p:cNvPr id="157" name="Obje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971859"/>
              </p:ext>
            </p:extLst>
          </p:nvPr>
        </p:nvGraphicFramePr>
        <p:xfrm>
          <a:off x="1130085" y="1787003"/>
          <a:ext cx="752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8" name="Equation" r:id="rId31" imgW="431640" imgH="253800" progId="Equation.DSMT4">
                  <p:embed/>
                </p:oleObj>
              </mc:Choice>
              <mc:Fallback>
                <p:oleObj name="Equation" r:id="rId31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085" y="1787003"/>
                        <a:ext cx="752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Rectangle 157"/>
          <p:cNvSpPr/>
          <p:nvPr/>
        </p:nvSpPr>
        <p:spPr>
          <a:xfrm>
            <a:off x="6100033" y="1804503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et on a : </a:t>
            </a:r>
            <a:endParaRPr lang="fr-FR" sz="1800" dirty="0"/>
          </a:p>
        </p:txBody>
      </p:sp>
      <p:graphicFrame>
        <p:nvGraphicFramePr>
          <p:cNvPr id="159" name="Obje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74517"/>
              </p:ext>
            </p:extLst>
          </p:nvPr>
        </p:nvGraphicFramePr>
        <p:xfrm>
          <a:off x="7114216" y="1804503"/>
          <a:ext cx="12842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9" name="Equation" r:id="rId33" imgW="736560" imgH="253800" progId="Equation.DSMT4">
                  <p:embed/>
                </p:oleObj>
              </mc:Choice>
              <mc:Fallback>
                <p:oleObj name="Equation" r:id="rId33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216" y="1804503"/>
                        <a:ext cx="12842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Rectangle 159"/>
          <p:cNvSpPr/>
          <p:nvPr/>
        </p:nvSpPr>
        <p:spPr>
          <a:xfrm>
            <a:off x="8359242" y="1806364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et</a:t>
            </a:r>
            <a:endParaRPr lang="fr-FR" sz="1800" dirty="0"/>
          </a:p>
        </p:txBody>
      </p:sp>
      <p:graphicFrame>
        <p:nvGraphicFramePr>
          <p:cNvPr id="161" name="Obje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5518"/>
              </p:ext>
            </p:extLst>
          </p:nvPr>
        </p:nvGraphicFramePr>
        <p:xfrm>
          <a:off x="8746207" y="1806364"/>
          <a:ext cx="1108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0" name="Equation" r:id="rId35" imgW="634680" imgH="253800" progId="Equation.DSMT4">
                  <p:embed/>
                </p:oleObj>
              </mc:Choice>
              <mc:Fallback>
                <p:oleObj name="Equation" r:id="rId35" imgW="634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207" y="1806364"/>
                        <a:ext cx="1108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891197" y="3645064"/>
            <a:ext cx="7282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On a par exemple Les nombres : -1; 0;1,2; 10 ………</a:t>
            </a:r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 </a:t>
            </a:r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appartiennent a cet ensemble</a:t>
            </a:r>
            <a:r>
              <a:rPr lang="fr-FR" sz="1600" dirty="0" smtClean="0"/>
              <a:t>.</a:t>
            </a:r>
            <a:endParaRPr lang="fr-FR" sz="1800" dirty="0"/>
          </a:p>
        </p:txBody>
      </p:sp>
      <p:sp>
        <p:nvSpPr>
          <p:cNvPr id="111" name="Rectangle 110"/>
          <p:cNvSpPr/>
          <p:nvPr/>
        </p:nvSpPr>
        <p:spPr>
          <a:xfrm>
            <a:off x="799955" y="2243507"/>
            <a:ext cx="9356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 Soit l’ensemble  suivant de </a:t>
            </a:r>
            <a:r>
              <a:rPr lang="fr-FR" altLang="fr-FR" sz="1800" dirty="0">
                <a:latin typeface="Comic Sans MS" pitchFamily="64" charset="0"/>
                <a:cs typeface="Times New Roman" pitchFamily="16" charset="0"/>
              </a:rPr>
              <a:t>tous les nombres </a:t>
            </a: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supérieurs ou égaux a </a:t>
            </a:r>
            <a:r>
              <a:rPr lang="fr-FR" altLang="fr-FR" sz="2000" dirty="0" smtClean="0">
                <a:latin typeface="Comic Sans MS" pitchFamily="64" charset="0"/>
                <a:cs typeface="Times New Roman" pitchFamily="16" charset="0"/>
              </a:rPr>
              <a:t>-2</a:t>
            </a:r>
            <a:endParaRPr lang="fr-FR" altLang="fr-FR" sz="20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graphicFrame>
        <p:nvGraphicFramePr>
          <p:cNvPr id="162" name="Obje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96926"/>
              </p:ext>
            </p:extLst>
          </p:nvPr>
        </p:nvGraphicFramePr>
        <p:xfrm>
          <a:off x="1214057" y="2628451"/>
          <a:ext cx="19431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1" name="Equation" r:id="rId37" imgW="1041120" imgH="253800" progId="Equation.DSMT4">
                  <p:embed/>
                </p:oleObj>
              </mc:Choice>
              <mc:Fallback>
                <p:oleObj name="Equation" r:id="rId37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214057" y="2628451"/>
                        <a:ext cx="19431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Obje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61132"/>
              </p:ext>
            </p:extLst>
          </p:nvPr>
        </p:nvGraphicFramePr>
        <p:xfrm>
          <a:off x="3316128" y="4028933"/>
          <a:ext cx="974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2" name="Equation" r:id="rId39" imgW="558720" imgH="253800" progId="Equation.DSMT4">
                  <p:embed/>
                </p:oleObj>
              </mc:Choice>
              <mc:Fallback>
                <p:oleObj name="Equation" r:id="rId39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128" y="4028933"/>
                        <a:ext cx="974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4" name="Connecteur droit avec flèche 163"/>
          <p:cNvCxnSpPr/>
          <p:nvPr/>
        </p:nvCxnSpPr>
        <p:spPr>
          <a:xfrm>
            <a:off x="891197" y="3195685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Multiplier 164"/>
          <p:cNvSpPr/>
          <p:nvPr/>
        </p:nvSpPr>
        <p:spPr>
          <a:xfrm>
            <a:off x="3782709" y="2968464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>
              <a:solidFill>
                <a:srgbClr val="FF0000"/>
              </a:solidFill>
            </a:endParaRPr>
          </a:p>
        </p:txBody>
      </p:sp>
      <p:pic>
        <p:nvPicPr>
          <p:cNvPr id="166" name="Picture 2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70" y="3293267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25719"/>
              </p:ext>
            </p:extLst>
          </p:nvPr>
        </p:nvGraphicFramePr>
        <p:xfrm>
          <a:off x="5413339" y="3324465"/>
          <a:ext cx="182326" cy="2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3" name="Equation" r:id="rId41" imgW="164880" imgH="177480" progId="Equation.DSMT4">
                  <p:embed/>
                </p:oleObj>
              </mc:Choice>
              <mc:Fallback>
                <p:oleObj name="Equation" r:id="rId41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39" y="3324465"/>
                        <a:ext cx="182326" cy="2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8" name="Picture 2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91" y="3285013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9" name="Connecteur droit 168"/>
          <p:cNvCxnSpPr/>
          <p:nvPr/>
        </p:nvCxnSpPr>
        <p:spPr>
          <a:xfrm>
            <a:off x="5536992" y="320395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6295439" y="317745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>
            <a:off x="7108750" y="323536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>
            <a:off x="7814749" y="320068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8561803" y="323536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3889865" y="319479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>
            <a:off x="3102075" y="3180397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/>
          <p:nvPr/>
        </p:nvCxnSpPr>
        <p:spPr>
          <a:xfrm>
            <a:off x="2353581" y="320820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>
            <a:off x="1710250" y="320820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>
            <a:off x="4676215" y="316297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96832"/>
              </p:ext>
            </p:extLst>
          </p:nvPr>
        </p:nvGraphicFramePr>
        <p:xfrm>
          <a:off x="6949206" y="3336372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4" name="Equation" r:id="rId42" imgW="126720" imgH="164880" progId="Equation.DSMT4">
                  <p:embed/>
                </p:oleObj>
              </mc:Choice>
              <mc:Fallback>
                <p:oleObj name="Equation" r:id="rId4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206" y="3336372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85973"/>
              </p:ext>
            </p:extLst>
          </p:nvPr>
        </p:nvGraphicFramePr>
        <p:xfrm>
          <a:off x="6183799" y="3324018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5" name="Equation" r:id="rId43" imgW="88560" imgH="164880" progId="Equation.DSMT4">
                  <p:embed/>
                </p:oleObj>
              </mc:Choice>
              <mc:Fallback>
                <p:oleObj name="Equation" r:id="rId4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799" y="3324018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443793"/>
              </p:ext>
            </p:extLst>
          </p:nvPr>
        </p:nvGraphicFramePr>
        <p:xfrm>
          <a:off x="7671874" y="3324943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6" name="Equation" r:id="rId44" imgW="114120" imgH="177480" progId="Equation.DSMT4">
                  <p:embed/>
                </p:oleObj>
              </mc:Choice>
              <mc:Fallback>
                <p:oleObj name="Equation" r:id="rId4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1874" y="3324943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569750"/>
              </p:ext>
            </p:extLst>
          </p:nvPr>
        </p:nvGraphicFramePr>
        <p:xfrm>
          <a:off x="8391038" y="3321518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7" name="Equation" r:id="rId45" imgW="126720" imgH="164880" progId="Equation.DSMT4">
                  <p:embed/>
                </p:oleObj>
              </mc:Choice>
              <mc:Fallback>
                <p:oleObj name="Equation" r:id="rId4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1038" y="3321518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58687"/>
              </p:ext>
            </p:extLst>
          </p:nvPr>
        </p:nvGraphicFramePr>
        <p:xfrm>
          <a:off x="2820607" y="3299616"/>
          <a:ext cx="431400" cy="26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8" name="Equation" r:id="rId46" imgW="203040" imgH="177480" progId="Equation.DSMT4">
                  <p:embed/>
                </p:oleObj>
              </mc:Choice>
              <mc:Fallback>
                <p:oleObj name="Equation" r:id="rId46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07" y="3299616"/>
                        <a:ext cx="431400" cy="263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887432"/>
              </p:ext>
            </p:extLst>
          </p:nvPr>
        </p:nvGraphicFramePr>
        <p:xfrm>
          <a:off x="2174976" y="3365230"/>
          <a:ext cx="357210" cy="20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9" name="Equation" r:id="rId47" imgW="203040" imgH="164880" progId="Equation.DSMT4">
                  <p:embed/>
                </p:oleObj>
              </mc:Choice>
              <mc:Fallback>
                <p:oleObj name="Equation" r:id="rId4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976" y="3365230"/>
                        <a:ext cx="357210" cy="204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16515"/>
              </p:ext>
            </p:extLst>
          </p:nvPr>
        </p:nvGraphicFramePr>
        <p:xfrm>
          <a:off x="3413391" y="3293267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0" name="Equation" r:id="rId48" imgW="203040" imgH="164880" progId="Equation.DSMT4">
                  <p:embed/>
                </p:oleObj>
              </mc:Choice>
              <mc:Fallback>
                <p:oleObj name="Equation" r:id="rId48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391" y="3293267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14630"/>
              </p:ext>
            </p:extLst>
          </p:nvPr>
        </p:nvGraphicFramePr>
        <p:xfrm>
          <a:off x="4408482" y="3310607"/>
          <a:ext cx="482055" cy="29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1" name="Equation" r:id="rId49" imgW="190440" imgH="164880" progId="Equation.DSMT4">
                  <p:embed/>
                </p:oleObj>
              </mc:Choice>
              <mc:Fallback>
                <p:oleObj name="Equation" r:id="rId49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2" y="3310607"/>
                        <a:ext cx="482055" cy="292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160303"/>
              </p:ext>
            </p:extLst>
          </p:nvPr>
        </p:nvGraphicFramePr>
        <p:xfrm>
          <a:off x="1444795" y="3310607"/>
          <a:ext cx="432308" cy="26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2" name="Equation" r:id="rId50" imgW="203040" imgH="177480" progId="Equation.DSMT4">
                  <p:embed/>
                </p:oleObj>
              </mc:Choice>
              <mc:Fallback>
                <p:oleObj name="Equation" r:id="rId50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795" y="3310607"/>
                        <a:ext cx="432308" cy="26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8" name="Connecteur droit 187"/>
          <p:cNvCxnSpPr/>
          <p:nvPr/>
        </p:nvCxnSpPr>
        <p:spPr>
          <a:xfrm>
            <a:off x="7830473" y="316919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3558736" y="2643617"/>
            <a:ext cx="7400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Donner des nombres qui appartiennent a cet ensemble,,,</a:t>
            </a:r>
            <a:endParaRPr lang="fr-FR" altLang="fr-FR" sz="18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sp>
        <p:nvSpPr>
          <p:cNvPr id="191" name="Multiplier 190"/>
          <p:cNvSpPr/>
          <p:nvPr/>
        </p:nvSpPr>
        <p:spPr>
          <a:xfrm>
            <a:off x="4636020" y="2993068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192" name="Multiplier 191"/>
          <p:cNvSpPr/>
          <p:nvPr/>
        </p:nvSpPr>
        <p:spPr>
          <a:xfrm>
            <a:off x="5478319" y="2987181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193" name="Multiplier 192"/>
          <p:cNvSpPr/>
          <p:nvPr/>
        </p:nvSpPr>
        <p:spPr>
          <a:xfrm>
            <a:off x="6236766" y="2972785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194" name="Multiplier 193"/>
          <p:cNvSpPr/>
          <p:nvPr/>
        </p:nvSpPr>
        <p:spPr>
          <a:xfrm>
            <a:off x="7050077" y="3030692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195" name="Multiplier 194"/>
          <p:cNvSpPr/>
          <p:nvPr/>
        </p:nvSpPr>
        <p:spPr>
          <a:xfrm>
            <a:off x="7773650" y="3030692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196" name="Multiplier 195"/>
          <p:cNvSpPr/>
          <p:nvPr/>
        </p:nvSpPr>
        <p:spPr>
          <a:xfrm>
            <a:off x="5911394" y="2974166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197" name="Multiplier 196"/>
          <p:cNvSpPr/>
          <p:nvPr/>
        </p:nvSpPr>
        <p:spPr>
          <a:xfrm>
            <a:off x="4291137" y="3013264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cxnSp>
        <p:nvCxnSpPr>
          <p:cNvPr id="198" name="Connecteur droit 197"/>
          <p:cNvCxnSpPr/>
          <p:nvPr/>
        </p:nvCxnSpPr>
        <p:spPr>
          <a:xfrm flipV="1">
            <a:off x="3922577" y="3181778"/>
            <a:ext cx="5204914" cy="12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 Box 12"/>
          <p:cNvSpPr txBox="1">
            <a:spLocks noChangeArrowheads="1"/>
          </p:cNvSpPr>
          <p:nvPr/>
        </p:nvSpPr>
        <p:spPr bwMode="auto">
          <a:xfrm>
            <a:off x="3711701" y="2802391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912055" y="4073722"/>
            <a:ext cx="2611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cet </a:t>
            </a:r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ensemble on le note : </a:t>
            </a:r>
            <a:endParaRPr lang="fr-FR" sz="1600" dirty="0"/>
          </a:p>
        </p:txBody>
      </p:sp>
      <p:sp>
        <p:nvSpPr>
          <p:cNvPr id="202" name="Rectangle 201"/>
          <p:cNvSpPr/>
          <p:nvPr/>
        </p:nvSpPr>
        <p:spPr>
          <a:xfrm>
            <a:off x="4706701" y="4073722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On a donc: </a:t>
            </a:r>
            <a:endParaRPr lang="fr-FR" sz="1600" dirty="0"/>
          </a:p>
        </p:txBody>
      </p:sp>
      <p:graphicFrame>
        <p:nvGraphicFramePr>
          <p:cNvPr id="203" name="Obje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71156"/>
              </p:ext>
            </p:extLst>
          </p:nvPr>
        </p:nvGraphicFramePr>
        <p:xfrm>
          <a:off x="5868971" y="4006461"/>
          <a:ext cx="31734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3" name="Equation" r:id="rId51" imgW="1701720" imgH="253800" progId="Equation.DSMT4">
                  <p:embed/>
                </p:oleObj>
              </mc:Choice>
              <mc:Fallback>
                <p:oleObj name="Equation" r:id="rId51" imgW="1701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5868971" y="4006461"/>
                        <a:ext cx="3173412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" name="Rectangle 205"/>
          <p:cNvSpPr/>
          <p:nvPr/>
        </p:nvSpPr>
        <p:spPr>
          <a:xfrm>
            <a:off x="9191233" y="4042944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et on a : </a:t>
            </a:r>
            <a:endParaRPr lang="fr-FR" sz="1800" dirty="0"/>
          </a:p>
        </p:txBody>
      </p:sp>
      <p:graphicFrame>
        <p:nvGraphicFramePr>
          <p:cNvPr id="207" name="Obje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570687"/>
              </p:ext>
            </p:extLst>
          </p:nvPr>
        </p:nvGraphicFramePr>
        <p:xfrm>
          <a:off x="10066178" y="4043220"/>
          <a:ext cx="15065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4" name="Equation" r:id="rId53" imgW="863280" imgH="253800" progId="Equation.DSMT4">
                  <p:embed/>
                </p:oleObj>
              </mc:Choice>
              <mc:Fallback>
                <p:oleObj name="Equation" r:id="rId53" imgW="863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6178" y="4043220"/>
                        <a:ext cx="15065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" name="Rectangle 209"/>
          <p:cNvSpPr/>
          <p:nvPr/>
        </p:nvSpPr>
        <p:spPr>
          <a:xfrm>
            <a:off x="954855" y="5835917"/>
            <a:ext cx="7407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On a par exemple Les nombres : -1; 0;1,-2; -10 ………</a:t>
            </a:r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 </a:t>
            </a:r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appartiennent a cet ensemble</a:t>
            </a:r>
            <a:r>
              <a:rPr lang="fr-FR" sz="1600" dirty="0" smtClean="0"/>
              <a:t>.</a:t>
            </a:r>
            <a:endParaRPr lang="fr-FR" sz="1800" dirty="0"/>
          </a:p>
        </p:txBody>
      </p:sp>
      <p:sp>
        <p:nvSpPr>
          <p:cNvPr id="211" name="Rectangle 210"/>
          <p:cNvSpPr/>
          <p:nvPr/>
        </p:nvSpPr>
        <p:spPr>
          <a:xfrm>
            <a:off x="863613" y="4442733"/>
            <a:ext cx="9356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 Soit l’ensemble  suivant de </a:t>
            </a:r>
            <a:r>
              <a:rPr lang="fr-FR" altLang="fr-FR" sz="1800" dirty="0">
                <a:latin typeface="Comic Sans MS" pitchFamily="64" charset="0"/>
                <a:cs typeface="Times New Roman" pitchFamily="16" charset="0"/>
              </a:rPr>
              <a:t>tous les nombres </a:t>
            </a: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supérieurs ou égaux a </a:t>
            </a:r>
            <a:r>
              <a:rPr lang="fr-FR" altLang="fr-FR" sz="2000" dirty="0" smtClean="0">
                <a:latin typeface="Comic Sans MS" pitchFamily="64" charset="0"/>
                <a:cs typeface="Times New Roman" pitchFamily="16" charset="0"/>
              </a:rPr>
              <a:t>-2</a:t>
            </a:r>
            <a:endParaRPr lang="fr-FR" altLang="fr-FR" sz="20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graphicFrame>
        <p:nvGraphicFramePr>
          <p:cNvPr id="212" name="Objet 2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70205"/>
              </p:ext>
            </p:extLst>
          </p:nvPr>
        </p:nvGraphicFramePr>
        <p:xfrm>
          <a:off x="1384300" y="4827588"/>
          <a:ext cx="17287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5" name="Equation" r:id="rId55" imgW="927000" imgH="253800" progId="Equation.DSMT4">
                  <p:embed/>
                </p:oleObj>
              </mc:Choice>
              <mc:Fallback>
                <p:oleObj name="Equation" r:id="rId55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384300" y="4827588"/>
                        <a:ext cx="172878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630689"/>
              </p:ext>
            </p:extLst>
          </p:nvPr>
        </p:nvGraphicFramePr>
        <p:xfrm>
          <a:off x="3452813" y="6129338"/>
          <a:ext cx="7747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6" name="Equation" r:id="rId57" imgW="444240" imgH="253800" progId="Equation.DSMT4">
                  <p:embed/>
                </p:oleObj>
              </mc:Choice>
              <mc:Fallback>
                <p:oleObj name="Equation" r:id="rId57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6129338"/>
                        <a:ext cx="7747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4" name="Connecteur droit avec flèche 213"/>
          <p:cNvCxnSpPr/>
          <p:nvPr/>
        </p:nvCxnSpPr>
        <p:spPr>
          <a:xfrm>
            <a:off x="954855" y="5394911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Multiplier 214"/>
          <p:cNvSpPr/>
          <p:nvPr/>
        </p:nvSpPr>
        <p:spPr>
          <a:xfrm>
            <a:off x="6270540" y="5249828"/>
            <a:ext cx="219079" cy="375403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>
              <a:solidFill>
                <a:srgbClr val="FF0000"/>
              </a:solidFill>
            </a:endParaRPr>
          </a:p>
        </p:txBody>
      </p:sp>
      <p:pic>
        <p:nvPicPr>
          <p:cNvPr id="216" name="Picture 2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8" y="5492493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91933"/>
              </p:ext>
            </p:extLst>
          </p:nvPr>
        </p:nvGraphicFramePr>
        <p:xfrm>
          <a:off x="5476997" y="5523691"/>
          <a:ext cx="182326" cy="2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7" name="Equation" r:id="rId59" imgW="164880" imgH="177480" progId="Equation.DSMT4">
                  <p:embed/>
                </p:oleObj>
              </mc:Choice>
              <mc:Fallback>
                <p:oleObj name="Equation" r:id="rId59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997" y="5523691"/>
                        <a:ext cx="182326" cy="2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8" name="Picture 2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449" y="5484239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9" name="Connecteur droit 218"/>
          <p:cNvCxnSpPr/>
          <p:nvPr/>
        </p:nvCxnSpPr>
        <p:spPr>
          <a:xfrm>
            <a:off x="5600650" y="540317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219"/>
          <p:cNvCxnSpPr/>
          <p:nvPr/>
        </p:nvCxnSpPr>
        <p:spPr>
          <a:xfrm>
            <a:off x="6359097" y="537667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/>
          <p:cNvCxnSpPr/>
          <p:nvPr/>
        </p:nvCxnSpPr>
        <p:spPr>
          <a:xfrm>
            <a:off x="7172408" y="5434586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/>
          <p:cNvCxnSpPr/>
          <p:nvPr/>
        </p:nvCxnSpPr>
        <p:spPr>
          <a:xfrm>
            <a:off x="7878407" y="5399906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/>
          <p:cNvCxnSpPr/>
          <p:nvPr/>
        </p:nvCxnSpPr>
        <p:spPr>
          <a:xfrm>
            <a:off x="8625461" y="5434586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/>
          <p:cNvCxnSpPr/>
          <p:nvPr/>
        </p:nvCxnSpPr>
        <p:spPr>
          <a:xfrm>
            <a:off x="3953523" y="539401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/>
          <p:cNvCxnSpPr/>
          <p:nvPr/>
        </p:nvCxnSpPr>
        <p:spPr>
          <a:xfrm>
            <a:off x="3165733" y="537962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/>
          <p:cNvCxnSpPr/>
          <p:nvPr/>
        </p:nvCxnSpPr>
        <p:spPr>
          <a:xfrm>
            <a:off x="2417239" y="540743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>
          <a:xfrm>
            <a:off x="1773908" y="540743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/>
          <p:nvPr/>
        </p:nvCxnSpPr>
        <p:spPr>
          <a:xfrm>
            <a:off x="4739873" y="5362196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53984"/>
              </p:ext>
            </p:extLst>
          </p:nvPr>
        </p:nvGraphicFramePr>
        <p:xfrm>
          <a:off x="7012864" y="5535598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8" name="Equation" r:id="rId60" imgW="126720" imgH="164880" progId="Equation.DSMT4">
                  <p:embed/>
                </p:oleObj>
              </mc:Choice>
              <mc:Fallback>
                <p:oleObj name="Equation" r:id="rId60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864" y="5535598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03980"/>
              </p:ext>
            </p:extLst>
          </p:nvPr>
        </p:nvGraphicFramePr>
        <p:xfrm>
          <a:off x="6247457" y="5523244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9" name="Equation" r:id="rId61" imgW="88560" imgH="164880" progId="Equation.DSMT4">
                  <p:embed/>
                </p:oleObj>
              </mc:Choice>
              <mc:Fallback>
                <p:oleObj name="Equation" r:id="rId6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457" y="5523244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71901"/>
              </p:ext>
            </p:extLst>
          </p:nvPr>
        </p:nvGraphicFramePr>
        <p:xfrm>
          <a:off x="7735532" y="5524169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0" name="Equation" r:id="rId62" imgW="114120" imgH="177480" progId="Equation.DSMT4">
                  <p:embed/>
                </p:oleObj>
              </mc:Choice>
              <mc:Fallback>
                <p:oleObj name="Equation" r:id="rId62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532" y="5524169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64773"/>
              </p:ext>
            </p:extLst>
          </p:nvPr>
        </p:nvGraphicFramePr>
        <p:xfrm>
          <a:off x="8431205" y="5523946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1" name="Equation" r:id="rId63" imgW="126720" imgH="164880" progId="Equation.DSMT4">
                  <p:embed/>
                </p:oleObj>
              </mc:Choice>
              <mc:Fallback>
                <p:oleObj name="Equation" r:id="rId63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1205" y="5523946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77878"/>
              </p:ext>
            </p:extLst>
          </p:nvPr>
        </p:nvGraphicFramePr>
        <p:xfrm>
          <a:off x="2884265" y="5498842"/>
          <a:ext cx="431400" cy="26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2" name="Equation" r:id="rId64" imgW="203040" imgH="177480" progId="Equation.DSMT4">
                  <p:embed/>
                </p:oleObj>
              </mc:Choice>
              <mc:Fallback>
                <p:oleObj name="Equation" r:id="rId64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265" y="5498842"/>
                        <a:ext cx="431400" cy="263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192726"/>
              </p:ext>
            </p:extLst>
          </p:nvPr>
        </p:nvGraphicFramePr>
        <p:xfrm>
          <a:off x="2238634" y="5564456"/>
          <a:ext cx="357210" cy="20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3" name="Equation" r:id="rId65" imgW="203040" imgH="164880" progId="Equation.DSMT4">
                  <p:embed/>
                </p:oleObj>
              </mc:Choice>
              <mc:Fallback>
                <p:oleObj name="Equation" r:id="rId65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634" y="5564456"/>
                        <a:ext cx="357210" cy="204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35636"/>
              </p:ext>
            </p:extLst>
          </p:nvPr>
        </p:nvGraphicFramePr>
        <p:xfrm>
          <a:off x="3477049" y="5492493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4" name="Equation" r:id="rId66" imgW="203040" imgH="164880" progId="Equation.DSMT4">
                  <p:embed/>
                </p:oleObj>
              </mc:Choice>
              <mc:Fallback>
                <p:oleObj name="Equation" r:id="rId66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049" y="5492493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40099"/>
              </p:ext>
            </p:extLst>
          </p:nvPr>
        </p:nvGraphicFramePr>
        <p:xfrm>
          <a:off x="4472140" y="5509833"/>
          <a:ext cx="482055" cy="29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5" name="Equation" r:id="rId67" imgW="190440" imgH="164880" progId="Equation.DSMT4">
                  <p:embed/>
                </p:oleObj>
              </mc:Choice>
              <mc:Fallback>
                <p:oleObj name="Equation" r:id="rId6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140" y="5509833"/>
                        <a:ext cx="482055" cy="292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854764"/>
              </p:ext>
            </p:extLst>
          </p:nvPr>
        </p:nvGraphicFramePr>
        <p:xfrm>
          <a:off x="1508453" y="5509833"/>
          <a:ext cx="432308" cy="26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6" name="Equation" r:id="rId68" imgW="203040" imgH="177480" progId="Equation.DSMT4">
                  <p:embed/>
                </p:oleObj>
              </mc:Choice>
              <mc:Fallback>
                <p:oleObj name="Equation" r:id="rId68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453" y="5509833"/>
                        <a:ext cx="432308" cy="26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8" name="Connecteur droit 237"/>
          <p:cNvCxnSpPr/>
          <p:nvPr/>
        </p:nvCxnSpPr>
        <p:spPr>
          <a:xfrm>
            <a:off x="7894131" y="5368425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3622394" y="4842843"/>
            <a:ext cx="7400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fr-FR" altLang="fr-FR" sz="1800" dirty="0" smtClean="0">
                <a:latin typeface="Comic Sans MS" pitchFamily="64" charset="0"/>
                <a:cs typeface="Times New Roman" pitchFamily="16" charset="0"/>
              </a:rPr>
              <a:t>Donner des nombres qui appartiennent a cet ensemble,,,</a:t>
            </a:r>
            <a:endParaRPr lang="fr-FR" altLang="fr-FR" sz="1800" dirty="0">
              <a:solidFill>
                <a:srgbClr val="3333CC"/>
              </a:solidFill>
              <a:latin typeface="Comic Sans MS" pitchFamily="64" charset="0"/>
              <a:cs typeface="Times New Roman" pitchFamily="16" charset="0"/>
            </a:endParaRPr>
          </a:p>
        </p:txBody>
      </p:sp>
      <p:sp>
        <p:nvSpPr>
          <p:cNvPr id="240" name="Multiplier 239"/>
          <p:cNvSpPr/>
          <p:nvPr/>
        </p:nvSpPr>
        <p:spPr>
          <a:xfrm>
            <a:off x="4699678" y="5192294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241" name="Multiplier 240"/>
          <p:cNvSpPr/>
          <p:nvPr/>
        </p:nvSpPr>
        <p:spPr>
          <a:xfrm>
            <a:off x="5541977" y="5186407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242" name="Multiplier 241"/>
          <p:cNvSpPr/>
          <p:nvPr/>
        </p:nvSpPr>
        <p:spPr>
          <a:xfrm>
            <a:off x="6300424" y="5172011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cxnSp>
        <p:nvCxnSpPr>
          <p:cNvPr id="247" name="Connecteur droit 246"/>
          <p:cNvCxnSpPr/>
          <p:nvPr/>
        </p:nvCxnSpPr>
        <p:spPr>
          <a:xfrm>
            <a:off x="947124" y="5343671"/>
            <a:ext cx="5442462" cy="938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 Box 12"/>
          <p:cNvSpPr txBox="1">
            <a:spLocks noChangeArrowheads="1"/>
          </p:cNvSpPr>
          <p:nvPr/>
        </p:nvSpPr>
        <p:spPr bwMode="auto">
          <a:xfrm rot="10625890">
            <a:off x="6053726" y="5076449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949398" y="6174471"/>
            <a:ext cx="2611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>
                <a:latin typeface="Comic Sans MS" pitchFamily="64" charset="0"/>
                <a:cs typeface="Times New Roman" pitchFamily="16" charset="0"/>
              </a:rPr>
              <a:t>cet </a:t>
            </a:r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ensemble on le note : </a:t>
            </a:r>
            <a:endParaRPr lang="fr-FR" sz="1600" dirty="0"/>
          </a:p>
        </p:txBody>
      </p:sp>
      <p:sp>
        <p:nvSpPr>
          <p:cNvPr id="250" name="Rectangle 249"/>
          <p:cNvSpPr/>
          <p:nvPr/>
        </p:nvSpPr>
        <p:spPr>
          <a:xfrm>
            <a:off x="4744044" y="6174471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dirty="0" smtClean="0">
                <a:latin typeface="Comic Sans MS" pitchFamily="64" charset="0"/>
                <a:cs typeface="Times New Roman" pitchFamily="16" charset="0"/>
              </a:rPr>
              <a:t>On a donc: </a:t>
            </a:r>
            <a:endParaRPr lang="fr-FR" sz="1600" dirty="0"/>
          </a:p>
        </p:txBody>
      </p:sp>
      <p:graphicFrame>
        <p:nvGraphicFramePr>
          <p:cNvPr id="251" name="Obje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38244"/>
              </p:ext>
            </p:extLst>
          </p:nvPr>
        </p:nvGraphicFramePr>
        <p:xfrm>
          <a:off x="6119813" y="6107113"/>
          <a:ext cx="27479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7" name="Equation" r:id="rId69" imgW="1473120" imgH="253800" progId="Equation.DSMT4">
                  <p:embed/>
                </p:oleObj>
              </mc:Choice>
              <mc:Fallback>
                <p:oleObj name="Equation" r:id="rId69" imgW="1473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6119813" y="6107113"/>
                        <a:ext cx="2747962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Rectangle 251"/>
          <p:cNvSpPr/>
          <p:nvPr/>
        </p:nvSpPr>
        <p:spPr>
          <a:xfrm>
            <a:off x="9228576" y="6143693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/>
              <a:t>et on a : </a:t>
            </a:r>
            <a:endParaRPr lang="fr-FR" sz="1800" dirty="0"/>
          </a:p>
        </p:txBody>
      </p:sp>
      <p:graphicFrame>
        <p:nvGraphicFramePr>
          <p:cNvPr id="253" name="Objet 2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777634"/>
              </p:ext>
            </p:extLst>
          </p:nvPr>
        </p:nvGraphicFramePr>
        <p:xfrm>
          <a:off x="10301288" y="6143625"/>
          <a:ext cx="1108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8" name="Equation" r:id="rId71" imgW="634680" imgH="253800" progId="Equation.DSMT4">
                  <p:embed/>
                </p:oleObj>
              </mc:Choice>
              <mc:Fallback>
                <p:oleObj name="Equation" r:id="rId71" imgW="634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1288" y="6143625"/>
                        <a:ext cx="1108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613079" y="130436"/>
            <a:ext cx="1861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Activités : suite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sp>
        <p:nvSpPr>
          <p:cNvPr id="142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8885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1" grpId="0"/>
      <p:bldP spid="152" grpId="0"/>
      <p:bldP spid="153" grpId="0"/>
      <p:bldP spid="154" grpId="0"/>
      <p:bldP spid="156" grpId="0"/>
      <p:bldP spid="158" grpId="0"/>
      <p:bldP spid="160" grpId="0"/>
      <p:bldP spid="104" grpId="0"/>
      <p:bldP spid="111" grpId="0"/>
      <p:bldP spid="165" grpId="0" animBg="1"/>
      <p:bldP spid="190" grpId="0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9" grpId="0"/>
      <p:bldP spid="201" grpId="0"/>
      <p:bldP spid="202" grpId="0"/>
      <p:bldP spid="206" grpId="0"/>
      <p:bldP spid="210" grpId="0"/>
      <p:bldP spid="211" grpId="0"/>
      <p:bldP spid="215" grpId="0" animBg="1"/>
      <p:bldP spid="239" grpId="0"/>
      <p:bldP spid="240" grpId="0" animBg="1"/>
      <p:bldP spid="241" grpId="0" animBg="1"/>
      <p:bldP spid="242" grpId="0" animBg="1"/>
      <p:bldP spid="248" grpId="0"/>
      <p:bldP spid="249" grpId="0"/>
      <p:bldP spid="250" grpId="0"/>
      <p:bldP spid="2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34073" y="804862"/>
            <a:ext cx="2743200" cy="4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b="1" dirty="0" smtClean="0">
                <a:latin typeface="Comic Sans MS" pitchFamily="64" charset="0"/>
              </a:rPr>
              <a:t>Intervalle </a:t>
            </a:r>
            <a:r>
              <a:rPr lang="fr-FR" altLang="fr-FR" b="1" dirty="0">
                <a:latin typeface="Comic Sans MS" pitchFamily="64" charset="0"/>
              </a:rPr>
              <a:t>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11200" y="1409655"/>
            <a:ext cx="2016114" cy="4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b="1" dirty="0">
                <a:latin typeface="Comic Sans MS" pitchFamily="64" charset="0"/>
              </a:rPr>
              <a:t>Inégalités 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11200" y="2819402"/>
            <a:ext cx="3556000" cy="4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b="1" dirty="0">
                <a:latin typeface="Comic Sans MS" pitchFamily="64" charset="0"/>
              </a:rPr>
              <a:t>Représentation :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794000" y="843009"/>
            <a:ext cx="3352800" cy="4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b="1" dirty="0" smtClean="0">
                <a:solidFill>
                  <a:srgbClr val="3333CC"/>
                </a:solidFill>
                <a:latin typeface="Comic Sans MS" pitchFamily="64" charset="0"/>
              </a:rPr>
              <a:t>]-1 </a:t>
            </a:r>
            <a:r>
              <a:rPr lang="fr-FR" altLang="fr-FR" b="1" dirty="0">
                <a:solidFill>
                  <a:srgbClr val="3333CC"/>
                </a:solidFill>
                <a:latin typeface="Comic Sans MS" pitchFamily="64" charset="0"/>
              </a:rPr>
              <a:t>; + </a:t>
            </a:r>
            <a:r>
              <a:rPr lang="fr-FR" altLang="fr-FR" b="1" dirty="0">
                <a:solidFill>
                  <a:srgbClr val="3333CC"/>
                </a:solidFill>
                <a:latin typeface="Symbol" pitchFamily="16" charset="2"/>
              </a:rPr>
              <a:t></a:t>
            </a:r>
            <a:r>
              <a:rPr lang="fr-FR" altLang="fr-FR" b="1" dirty="0">
                <a:solidFill>
                  <a:srgbClr val="3333CC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794000" y="1390605"/>
            <a:ext cx="3352800" cy="4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b="1" dirty="0">
                <a:solidFill>
                  <a:srgbClr val="3333CC"/>
                </a:solidFill>
                <a:latin typeface="Comic Sans MS" pitchFamily="64" charset="0"/>
              </a:rPr>
              <a:t>x </a:t>
            </a:r>
            <a:r>
              <a:rPr lang="fr-FR" altLang="fr-FR" b="1" dirty="0">
                <a:solidFill>
                  <a:srgbClr val="3333CC"/>
                </a:solidFill>
                <a:latin typeface="Symbol" pitchFamily="16" charset="2"/>
              </a:rPr>
              <a:t></a:t>
            </a:r>
            <a:r>
              <a:rPr lang="fr-FR" altLang="fr-FR" b="1" dirty="0">
                <a:solidFill>
                  <a:srgbClr val="3333CC"/>
                </a:solidFill>
                <a:latin typeface="Comic Sans MS" pitchFamily="64" charset="0"/>
              </a:rPr>
              <a:t> </a:t>
            </a:r>
            <a:r>
              <a:rPr lang="fr-FR" altLang="fr-FR" b="1" dirty="0" smtClean="0">
                <a:solidFill>
                  <a:srgbClr val="3333CC"/>
                </a:solidFill>
                <a:latin typeface="Comic Sans MS" pitchFamily="64" charset="0"/>
              </a:rPr>
              <a:t>-1</a:t>
            </a:r>
            <a:endParaRPr lang="fr-FR" altLang="fr-FR" b="1" dirty="0">
              <a:solidFill>
                <a:srgbClr val="3333CC"/>
              </a:solidFill>
              <a:latin typeface="Comic Sans MS" pitchFamily="6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34073" y="4305252"/>
            <a:ext cx="10464800" cy="8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b="1" dirty="0">
                <a:latin typeface="Comic Sans MS" pitchFamily="64" charset="0"/>
                <a:cs typeface="Times New Roman" pitchFamily="16" charset="0"/>
              </a:rPr>
              <a:t>L’intervalle </a:t>
            </a:r>
            <a:r>
              <a:rPr lang="fr-FR" altLang="fr-FR" b="1" dirty="0" smtClean="0">
                <a:latin typeface="Comic Sans MS" pitchFamily="64" charset="0"/>
                <a:cs typeface="Times New Roman" pitchFamily="16" charset="0"/>
              </a:rPr>
              <a:t>]-1</a:t>
            </a:r>
            <a:r>
              <a:rPr lang="fr-FR" altLang="fr-FR" b="1" dirty="0">
                <a:latin typeface="Comic Sans MS" pitchFamily="64" charset="0"/>
                <a:cs typeface="Times New Roman" pitchFamily="16" charset="0"/>
              </a:rPr>
              <a:t> ; +</a:t>
            </a:r>
            <a:r>
              <a:rPr lang="fr-FR" altLang="fr-FR" b="1" dirty="0">
                <a:latin typeface="Symbol" pitchFamily="16" charset="2"/>
                <a:cs typeface="Times New Roman" pitchFamily="16" charset="0"/>
              </a:rPr>
              <a:t></a:t>
            </a:r>
            <a:r>
              <a:rPr lang="fr-FR" altLang="fr-FR" b="1" dirty="0">
                <a:latin typeface="Comic Sans MS" pitchFamily="64" charset="0"/>
                <a:cs typeface="Times New Roman" pitchFamily="16" charset="0"/>
              </a:rPr>
              <a:t>[ est l’ensemble de tous les nombres  …………………………………        à </a:t>
            </a:r>
            <a:r>
              <a:rPr lang="fr-FR" altLang="fr-FR" b="1" dirty="0" smtClean="0">
                <a:latin typeface="Comic Sans MS" pitchFamily="64" charset="0"/>
                <a:cs typeface="Times New Roman" pitchFamily="16" charset="0"/>
              </a:rPr>
              <a:t>-1 </a:t>
            </a:r>
            <a:endParaRPr lang="fr-FR" altLang="fr-FR" b="1" dirty="0">
              <a:latin typeface="Comic Sans MS" pitchFamily="64" charset="0"/>
              <a:cs typeface="Times New Roman" pitchFamily="16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49598" y="4701013"/>
            <a:ext cx="3755433" cy="4953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b="1" dirty="0">
                <a:solidFill>
                  <a:srgbClr val="3333CC"/>
                </a:solidFill>
                <a:latin typeface="Comic Sans MS" pitchFamily="64" charset="0"/>
              </a:rPr>
              <a:t>strictement supérieurs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5283200" y="1981200"/>
            <a:ext cx="4267200" cy="838200"/>
          </a:xfrm>
          <a:prstGeom prst="wedgeRoundRectCallout">
            <a:avLst>
              <a:gd name="adj1" fmla="val -62039"/>
              <a:gd name="adj2" fmla="val 121730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/>
            <a:r>
              <a:rPr lang="fr-FR" altLang="fr-FR" dirty="0" smtClean="0">
                <a:latin typeface="Comic Sans MS" pitchFamily="64" charset="0"/>
              </a:rPr>
              <a:t>-1 est exclus</a:t>
            </a:r>
            <a:endParaRPr lang="fr-FR" altLang="fr-FR" dirty="0">
              <a:latin typeface="Comic Sans MS" pitchFamily="6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931020" y="3572344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ier 16"/>
          <p:cNvSpPr/>
          <p:nvPr/>
        </p:nvSpPr>
        <p:spPr>
          <a:xfrm>
            <a:off x="4627359" y="3304643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>
              <a:solidFill>
                <a:srgbClr val="FF0000"/>
              </a:solidFill>
            </a:endParaRPr>
          </a:p>
        </p:txBody>
      </p:sp>
      <p:pic>
        <p:nvPicPr>
          <p:cNvPr id="18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93" y="3669926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46662"/>
              </p:ext>
            </p:extLst>
          </p:nvPr>
        </p:nvGraphicFramePr>
        <p:xfrm>
          <a:off x="5453162" y="3701124"/>
          <a:ext cx="182326" cy="2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1" name="Equation" r:id="rId5" imgW="164880" imgH="177480" progId="Equation.DSMT4">
                  <p:embed/>
                </p:oleObj>
              </mc:Choice>
              <mc:Fallback>
                <p:oleObj name="Equation" r:id="rId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162" y="3701124"/>
                        <a:ext cx="182326" cy="2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14" y="3661672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5576815" y="3580612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335262" y="3554112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148573" y="361201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854572" y="357733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601626" y="361201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929688" y="3571452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141898" y="3557056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393404" y="358486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750073" y="358486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716038" y="3539629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70166"/>
              </p:ext>
            </p:extLst>
          </p:nvPr>
        </p:nvGraphicFramePr>
        <p:xfrm>
          <a:off x="6989029" y="3713031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2"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029" y="3713031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929569"/>
              </p:ext>
            </p:extLst>
          </p:nvPr>
        </p:nvGraphicFramePr>
        <p:xfrm>
          <a:off x="6223622" y="3700677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3" name="Equation" r:id="rId10" imgW="88560" imgH="164880" progId="Equation.DSMT4">
                  <p:embed/>
                </p:oleObj>
              </mc:Choice>
              <mc:Fallback>
                <p:oleObj name="Equation" r:id="rId10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622" y="3700677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93457"/>
              </p:ext>
            </p:extLst>
          </p:nvPr>
        </p:nvGraphicFramePr>
        <p:xfrm>
          <a:off x="7711697" y="3701602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4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697" y="3701602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45186"/>
              </p:ext>
            </p:extLst>
          </p:nvPr>
        </p:nvGraphicFramePr>
        <p:xfrm>
          <a:off x="8407370" y="3701379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5" name="Equation" r:id="rId14" imgW="126720" imgH="164880" progId="Equation.DSMT4">
                  <p:embed/>
                </p:oleObj>
              </mc:Choice>
              <mc:Fallback>
                <p:oleObj name="Equation" r:id="rId14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370" y="3701379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95745"/>
              </p:ext>
            </p:extLst>
          </p:nvPr>
        </p:nvGraphicFramePr>
        <p:xfrm>
          <a:off x="2860430" y="3676275"/>
          <a:ext cx="431400" cy="26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6" name="Equation" r:id="rId16" imgW="203040" imgH="177480" progId="Equation.DSMT4">
                  <p:embed/>
                </p:oleObj>
              </mc:Choice>
              <mc:Fallback>
                <p:oleObj name="Equation" r:id="rId16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430" y="3676275"/>
                        <a:ext cx="431400" cy="263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092529"/>
              </p:ext>
            </p:extLst>
          </p:nvPr>
        </p:nvGraphicFramePr>
        <p:xfrm>
          <a:off x="2214799" y="3741889"/>
          <a:ext cx="357210" cy="20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7" name="Equation" r:id="rId18" imgW="203040" imgH="164880" progId="Equation.DSMT4">
                  <p:embed/>
                </p:oleObj>
              </mc:Choice>
              <mc:Fallback>
                <p:oleObj name="Equation" r:id="rId18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799" y="3741889"/>
                        <a:ext cx="357210" cy="204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87492"/>
              </p:ext>
            </p:extLst>
          </p:nvPr>
        </p:nvGraphicFramePr>
        <p:xfrm>
          <a:off x="3453214" y="3669926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8" name="Equation" r:id="rId20" imgW="203040" imgH="164880" progId="Equation.DSMT4">
                  <p:embed/>
                </p:oleObj>
              </mc:Choice>
              <mc:Fallback>
                <p:oleObj name="Equation" r:id="rId20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214" y="3669926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97534"/>
              </p:ext>
            </p:extLst>
          </p:nvPr>
        </p:nvGraphicFramePr>
        <p:xfrm>
          <a:off x="4434815" y="3850917"/>
          <a:ext cx="482055" cy="29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9" name="Equation" r:id="rId22" imgW="190440" imgH="164880" progId="Equation.DSMT4">
                  <p:embed/>
                </p:oleObj>
              </mc:Choice>
              <mc:Fallback>
                <p:oleObj name="Equation" r:id="rId22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815" y="3850917"/>
                        <a:ext cx="482055" cy="292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555333"/>
              </p:ext>
            </p:extLst>
          </p:nvPr>
        </p:nvGraphicFramePr>
        <p:xfrm>
          <a:off x="1484618" y="3687266"/>
          <a:ext cx="432308" cy="26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0" name="Equation" r:id="rId24" imgW="203040" imgH="177480" progId="Equation.DSMT4">
                  <p:embed/>
                </p:oleObj>
              </mc:Choice>
              <mc:Fallback>
                <p:oleObj name="Equation" r:id="rId24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618" y="3687266"/>
                        <a:ext cx="432308" cy="26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Connecteur droit 39"/>
          <p:cNvCxnSpPr/>
          <p:nvPr/>
        </p:nvCxnSpPr>
        <p:spPr>
          <a:xfrm>
            <a:off x="7870296" y="3545858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ultiplier 40"/>
          <p:cNvSpPr/>
          <p:nvPr/>
        </p:nvSpPr>
        <p:spPr>
          <a:xfrm>
            <a:off x="4675843" y="3369727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42" name="Multiplier 41"/>
          <p:cNvSpPr/>
          <p:nvPr/>
        </p:nvSpPr>
        <p:spPr>
          <a:xfrm>
            <a:off x="5518142" y="3363840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43" name="Multiplier 42"/>
          <p:cNvSpPr/>
          <p:nvPr/>
        </p:nvSpPr>
        <p:spPr>
          <a:xfrm>
            <a:off x="6276589" y="3349444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44" name="Multiplier 43"/>
          <p:cNvSpPr/>
          <p:nvPr/>
        </p:nvSpPr>
        <p:spPr>
          <a:xfrm>
            <a:off x="7089900" y="3407351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sp>
        <p:nvSpPr>
          <p:cNvPr id="45" name="Multiplier 44"/>
          <p:cNvSpPr/>
          <p:nvPr/>
        </p:nvSpPr>
        <p:spPr>
          <a:xfrm>
            <a:off x="7813473" y="3407351"/>
            <a:ext cx="117345" cy="4152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4734515" y="3599373"/>
            <a:ext cx="5204914" cy="12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2"/>
          <p:cNvSpPr txBox="1">
            <a:spLocks noChangeArrowheads="1"/>
          </p:cNvSpPr>
          <p:nvPr/>
        </p:nvSpPr>
        <p:spPr bwMode="auto">
          <a:xfrm rot="10625890">
            <a:off x="4647508" y="3155496"/>
            <a:ext cx="280000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111842" y="130436"/>
            <a:ext cx="1861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Activités : suite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763878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7" grpId="0"/>
      <p:bldP spid="10248" grpId="0"/>
      <p:bldP spid="10249" grpId="0"/>
      <p:bldP spid="10250" grpId="0" animBg="1"/>
      <p:bldP spid="10253" grpId="0" animBg="1"/>
      <p:bldP spid="1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98446" y="390320"/>
            <a:ext cx="2743200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>
                <a:latin typeface="Comic Sans MS" pitchFamily="64" charset="0"/>
              </a:rPr>
              <a:t>Intervalles 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180782" y="1283027"/>
            <a:ext cx="1620486" cy="3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400" b="1" dirty="0" smtClean="0">
                <a:latin typeface="Comic Sans MS" pitchFamily="64" charset="0"/>
              </a:rPr>
              <a:t>Représentation</a:t>
            </a:r>
            <a:endParaRPr lang="fr-FR" altLang="fr-FR" sz="1400" b="1" dirty="0">
              <a:latin typeface="Comic Sans MS" pitchFamily="6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369127" y="363635"/>
            <a:ext cx="1371600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 smtClean="0">
                <a:solidFill>
                  <a:srgbClr val="3333CC"/>
                </a:solidFill>
                <a:latin typeface="Comic Sans MS" pitchFamily="64" charset="0"/>
              </a:rPr>
              <a:t>[0 </a:t>
            </a:r>
            <a:r>
              <a:rPr lang="fr-FR" altLang="fr-FR" sz="1800" b="1" dirty="0">
                <a:solidFill>
                  <a:srgbClr val="3333CC"/>
                </a:solidFill>
                <a:latin typeface="Comic Sans MS" pitchFamily="64" charset="0"/>
              </a:rPr>
              <a:t>; + </a:t>
            </a:r>
            <a:r>
              <a:rPr lang="fr-FR" altLang="fr-FR" sz="1800" b="1" dirty="0">
                <a:solidFill>
                  <a:srgbClr val="3333CC"/>
                </a:solidFill>
                <a:latin typeface="Symbol" pitchFamily="16" charset="2"/>
              </a:rPr>
              <a:t></a:t>
            </a:r>
            <a:r>
              <a:rPr lang="fr-FR" altLang="fr-FR" sz="1800" b="1" dirty="0">
                <a:solidFill>
                  <a:srgbClr val="3333CC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5224" y="1808018"/>
            <a:ext cx="10464800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>
                <a:latin typeface="Comic Sans MS" pitchFamily="64" charset="0"/>
                <a:cs typeface="Times New Roman" pitchFamily="16" charset="0"/>
              </a:rPr>
              <a:t>L’intervalle </a:t>
            </a:r>
            <a:r>
              <a:rPr lang="fr-FR" altLang="fr-FR" sz="1800" b="1" dirty="0" smtClean="0">
                <a:latin typeface="Comic Sans MS" pitchFamily="64" charset="0"/>
                <a:cs typeface="Times New Roman" pitchFamily="16" charset="0"/>
              </a:rPr>
              <a:t>[0</a:t>
            </a:r>
            <a:r>
              <a:rPr lang="fr-FR" altLang="fr-FR" sz="1800" b="1" dirty="0">
                <a:latin typeface="Comic Sans MS" pitchFamily="64" charset="0"/>
                <a:cs typeface="Times New Roman" pitchFamily="16" charset="0"/>
              </a:rPr>
              <a:t> ; +</a:t>
            </a:r>
            <a:r>
              <a:rPr lang="fr-FR" altLang="fr-FR" sz="1800" b="1" dirty="0">
                <a:latin typeface="Symbol" pitchFamily="16" charset="2"/>
                <a:cs typeface="Times New Roman" pitchFamily="16" charset="0"/>
              </a:rPr>
              <a:t></a:t>
            </a:r>
            <a:r>
              <a:rPr lang="fr-FR" altLang="fr-FR" sz="1800" b="1" dirty="0">
                <a:latin typeface="Comic Sans MS" pitchFamily="64" charset="0"/>
                <a:cs typeface="Times New Roman" pitchFamily="16" charset="0"/>
              </a:rPr>
              <a:t>[ est l’ensemble de tous les nombres  </a:t>
            </a:r>
            <a:r>
              <a:rPr lang="fr-FR" altLang="fr-FR" sz="1800" b="1" dirty="0">
                <a:solidFill>
                  <a:srgbClr val="3333CC"/>
                </a:solidFill>
                <a:latin typeface="Comic Sans MS" pitchFamily="64" charset="0"/>
              </a:rPr>
              <a:t>supérieurs ou </a:t>
            </a:r>
            <a:r>
              <a:rPr lang="fr-FR" altLang="fr-FR" sz="1800" b="1" dirty="0" smtClean="0">
                <a:solidFill>
                  <a:srgbClr val="3333CC"/>
                </a:solidFill>
                <a:latin typeface="Comic Sans MS" pitchFamily="64" charset="0"/>
              </a:rPr>
              <a:t>égaux </a:t>
            </a:r>
            <a:r>
              <a:rPr lang="fr-FR" altLang="fr-FR" sz="1800" b="1" dirty="0" smtClean="0">
                <a:latin typeface="Comic Sans MS" pitchFamily="64" charset="0"/>
                <a:cs typeface="Times New Roman" pitchFamily="16" charset="0"/>
              </a:rPr>
              <a:t>à 0     </a:t>
            </a:r>
            <a:endParaRPr lang="fr-FR" altLang="fr-FR" sz="1800" b="1" dirty="0">
              <a:latin typeface="Comic Sans MS" pitchFamily="64" charset="0"/>
              <a:cs typeface="Times New Roman" pitchFamily="16" charset="0"/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7534067" y="521613"/>
            <a:ext cx="4267200" cy="419100"/>
          </a:xfrm>
          <a:prstGeom prst="wedgeRoundRectCallout">
            <a:avLst>
              <a:gd name="adj1" fmla="val -55224"/>
              <a:gd name="adj2" fmla="val 121523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/>
            <a:r>
              <a:rPr lang="fr-FR" altLang="fr-FR" sz="1800" dirty="0" smtClean="0">
                <a:latin typeface="Comic Sans MS" pitchFamily="64" charset="0"/>
              </a:rPr>
              <a:t>Les nombres positifs</a:t>
            </a:r>
            <a:endParaRPr lang="fr-FR" altLang="fr-FR" sz="1800" dirty="0">
              <a:latin typeface="Comic Sans MS" pitchFamily="64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9134267" y="1031840"/>
            <a:ext cx="1625600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333"/>
              </a:spcBef>
            </a:pPr>
            <a:r>
              <a:rPr lang="fr-FR" altLang="fr-FR" sz="1800" dirty="0">
                <a:solidFill>
                  <a:srgbClr val="CC00CC"/>
                </a:solidFill>
                <a:latin typeface="Wingdings" charset="2"/>
              </a:rPr>
              <a:t></a:t>
            </a:r>
            <a:r>
              <a:rPr lang="fr-FR" altLang="fr-FR" sz="1800" dirty="0">
                <a:solidFill>
                  <a:srgbClr val="CC00CC"/>
                </a:solidFill>
              </a:rPr>
              <a:t> + </a:t>
            </a:r>
            <a:r>
              <a:rPr lang="fr-FR" altLang="fr-FR" sz="1800" dirty="0">
                <a:solidFill>
                  <a:srgbClr val="CC00CC"/>
                </a:solidFill>
                <a:latin typeface="Symbol" pitchFamily="16" charset="2"/>
              </a:rPr>
              <a:t>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33167" y="2211032"/>
            <a:ext cx="1117600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 smtClean="0">
                <a:latin typeface="Comic Sans MS" pitchFamily="64" charset="0"/>
              </a:rPr>
              <a:t>Donc: </a:t>
            </a:r>
            <a:endParaRPr lang="fr-FR" altLang="fr-FR" sz="1800" b="1" dirty="0">
              <a:latin typeface="Comic Sans MS" pitchFamily="64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10642"/>
              </p:ext>
            </p:extLst>
          </p:nvPr>
        </p:nvGraphicFramePr>
        <p:xfrm>
          <a:off x="727364" y="701605"/>
          <a:ext cx="19812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5" name="Equation" r:id="rId4" imgW="711000" imgH="253800" progId="Equation.DSMT4">
                  <p:embed/>
                </p:oleObj>
              </mc:Choice>
              <mc:Fallback>
                <p:oleObj name="Equation" r:id="rId4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64" y="701605"/>
                        <a:ext cx="19812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740890" y="748354"/>
            <a:ext cx="222009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à dire </a:t>
            </a:r>
            <a:r>
              <a:rPr lang="fr-FR" dirty="0" smtClean="0"/>
              <a:t>que: </a:t>
            </a:r>
            <a:endParaRPr lang="fr-FR" dirty="0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17471"/>
              </p:ext>
            </p:extLst>
          </p:nvPr>
        </p:nvGraphicFramePr>
        <p:xfrm>
          <a:off x="4937890" y="748354"/>
          <a:ext cx="10255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" name="Equation" r:id="rId6" imgW="368280" imgH="177480" progId="Equation.DSMT4">
                  <p:embed/>
                </p:oleObj>
              </mc:Choice>
              <mc:Fallback>
                <p:oleObj name="Equation" r:id="rId6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890" y="748354"/>
                        <a:ext cx="10255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onnecteur droit avec flèche 54"/>
          <p:cNvCxnSpPr/>
          <p:nvPr/>
        </p:nvCxnSpPr>
        <p:spPr>
          <a:xfrm>
            <a:off x="1164673" y="1364428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Multiplier 55"/>
          <p:cNvSpPr/>
          <p:nvPr/>
        </p:nvSpPr>
        <p:spPr>
          <a:xfrm>
            <a:off x="5703312" y="1085529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>
              <a:solidFill>
                <a:srgbClr val="FF0000"/>
              </a:solidFill>
            </a:endParaRPr>
          </a:p>
        </p:txBody>
      </p:sp>
      <p:pic>
        <p:nvPicPr>
          <p:cNvPr id="57" name="Picture 2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46" y="1462010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8099"/>
              </p:ext>
            </p:extLst>
          </p:nvPr>
        </p:nvGraphicFramePr>
        <p:xfrm>
          <a:off x="5686815" y="1493208"/>
          <a:ext cx="182326" cy="2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7"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815" y="1493208"/>
                        <a:ext cx="182326" cy="2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27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267" y="1453756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Connecteur droit 59"/>
          <p:cNvCxnSpPr/>
          <p:nvPr/>
        </p:nvCxnSpPr>
        <p:spPr>
          <a:xfrm>
            <a:off x="5810468" y="1372696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6568915" y="1346196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382226" y="140410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8088225" y="136942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8835279" y="140410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375551" y="134914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2627057" y="1376947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1983726" y="1376947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4949691" y="1331713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369"/>
              </p:ext>
            </p:extLst>
          </p:nvPr>
        </p:nvGraphicFramePr>
        <p:xfrm>
          <a:off x="7222682" y="1505115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8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682" y="1505115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129902"/>
              </p:ext>
            </p:extLst>
          </p:nvPr>
        </p:nvGraphicFramePr>
        <p:xfrm>
          <a:off x="6457275" y="1492761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9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275" y="1492761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43398"/>
              </p:ext>
            </p:extLst>
          </p:nvPr>
        </p:nvGraphicFramePr>
        <p:xfrm>
          <a:off x="7945350" y="1493686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0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350" y="1493686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78351"/>
              </p:ext>
            </p:extLst>
          </p:nvPr>
        </p:nvGraphicFramePr>
        <p:xfrm>
          <a:off x="8641023" y="1493463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1"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1023" y="1493463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915396"/>
              </p:ext>
            </p:extLst>
          </p:nvPr>
        </p:nvGraphicFramePr>
        <p:xfrm>
          <a:off x="3094083" y="1468359"/>
          <a:ext cx="431400" cy="26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2"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83" y="1468359"/>
                        <a:ext cx="431400" cy="263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55373"/>
              </p:ext>
            </p:extLst>
          </p:nvPr>
        </p:nvGraphicFramePr>
        <p:xfrm>
          <a:off x="2448452" y="1533973"/>
          <a:ext cx="357210" cy="20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3" name="Equation" r:id="rId22" imgW="203040" imgH="164880" progId="Equation.DSMT4">
                  <p:embed/>
                </p:oleObj>
              </mc:Choice>
              <mc:Fallback>
                <p:oleObj name="Equation" r:id="rId22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452" y="1533973"/>
                        <a:ext cx="357210" cy="204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829411"/>
              </p:ext>
            </p:extLst>
          </p:nvPr>
        </p:nvGraphicFramePr>
        <p:xfrm>
          <a:off x="3686867" y="1462010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4" name="Equation" r:id="rId24" imgW="203040" imgH="164880" progId="Equation.DSMT4">
                  <p:embed/>
                </p:oleObj>
              </mc:Choice>
              <mc:Fallback>
                <p:oleObj name="Equation" r:id="rId24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867" y="1462010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08530"/>
              </p:ext>
            </p:extLst>
          </p:nvPr>
        </p:nvGraphicFramePr>
        <p:xfrm>
          <a:off x="4681958" y="1479350"/>
          <a:ext cx="482055" cy="29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5" name="Equation" r:id="rId26" imgW="190440" imgH="164880" progId="Equation.DSMT4">
                  <p:embed/>
                </p:oleObj>
              </mc:Choice>
              <mc:Fallback>
                <p:oleObj name="Equation" r:id="rId2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958" y="1479350"/>
                        <a:ext cx="482055" cy="292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322803"/>
              </p:ext>
            </p:extLst>
          </p:nvPr>
        </p:nvGraphicFramePr>
        <p:xfrm>
          <a:off x="1718271" y="1479350"/>
          <a:ext cx="432308" cy="26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6" name="Equation" r:id="rId28" imgW="203040" imgH="177480" progId="Equation.DSMT4">
                  <p:embed/>
                </p:oleObj>
              </mc:Choice>
              <mc:Fallback>
                <p:oleObj name="Equation" r:id="rId28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271" y="1479350"/>
                        <a:ext cx="432308" cy="26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Connecteur droit 78"/>
          <p:cNvCxnSpPr/>
          <p:nvPr/>
        </p:nvCxnSpPr>
        <p:spPr>
          <a:xfrm>
            <a:off x="8103949" y="1337942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810468" y="1370687"/>
            <a:ext cx="3590499" cy="20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bje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62189"/>
              </p:ext>
            </p:extLst>
          </p:nvPr>
        </p:nvGraphicFramePr>
        <p:xfrm>
          <a:off x="1826418" y="2211031"/>
          <a:ext cx="1978820" cy="45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7" name="Equation" r:id="rId30" imgW="787320" imgH="253800" progId="Equation.DSMT4">
                  <p:embed/>
                </p:oleObj>
              </mc:Choice>
              <mc:Fallback>
                <p:oleObj name="Equation" r:id="rId30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418" y="2211031"/>
                        <a:ext cx="1978820" cy="452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 Box 3"/>
          <p:cNvSpPr txBox="1">
            <a:spLocks noChangeArrowheads="1"/>
          </p:cNvSpPr>
          <p:nvPr/>
        </p:nvSpPr>
        <p:spPr bwMode="auto">
          <a:xfrm>
            <a:off x="750710" y="2777173"/>
            <a:ext cx="2743200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>
                <a:latin typeface="Comic Sans MS" pitchFamily="64" charset="0"/>
              </a:rPr>
              <a:t>Intervalles :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10321892" y="3696565"/>
            <a:ext cx="1620486" cy="3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400" b="1" dirty="0" smtClean="0">
                <a:latin typeface="Comic Sans MS" pitchFamily="64" charset="0"/>
              </a:rPr>
              <a:t>Représentation</a:t>
            </a:r>
            <a:endParaRPr lang="fr-FR" altLang="fr-FR" sz="1400" b="1" dirty="0">
              <a:latin typeface="Comic Sans MS" pitchFamily="6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2024658" y="2696845"/>
                <a:ext cx="1627026" cy="495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19997" tIns="62398" rIns="119997" bIns="6239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9pPr>
              </a:lstStyle>
              <a:p>
                <a:pPr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]"/>
                          <m:endChr m:val="["/>
                          <m:ctrlPr>
                            <a:rPr lang="fr-FR" altLang="fr-FR" b="1" i="1" dirty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altLang="fr-FR" b="1" i="0" dirty="0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r-FR" altLang="fr-FR" b="1" dirty="0">
                              <a:solidFill>
                                <a:srgbClr val="3333CC"/>
                              </a:solidFill>
                              <a:latin typeface="Symbol" pitchFamily="16" charset="2"/>
                            </a:rPr>
                            <m:t></m:t>
                          </m:r>
                          <m:r>
                            <m:rPr>
                              <m:nor/>
                            </m:rPr>
                            <a:rPr lang="fr-FR" altLang="fr-FR" b="1" dirty="0">
                              <a:solidFill>
                                <a:srgbClr val="3333CC"/>
                              </a:solidFill>
                              <a:latin typeface="Comic Sans MS" pitchFamily="64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fr-FR" altLang="fr-FR" b="1" i="1" dirty="0" smtClean="0">
                              <a:solidFill>
                                <a:srgbClr val="3333CC"/>
                              </a:solidFill>
                              <a:latin typeface="Comic Sans MS" pitchFamily="6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altLang="fr-FR" sz="2000" b="1" dirty="0">
                  <a:solidFill>
                    <a:srgbClr val="3333CC"/>
                  </a:solidFill>
                  <a:latin typeface="Comic Sans MS" pitchFamily="64" charset="0"/>
                </a:endParaRPr>
              </a:p>
            </p:txBody>
          </p:sp>
        </mc:Choice>
        <mc:Fallback xmlns="">
          <p:sp>
            <p:nvSpPr>
              <p:cNvPr id="9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658" y="2696845"/>
                <a:ext cx="1627026" cy="49534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9"/>
              <p:cNvSpPr txBox="1">
                <a:spLocks noChangeArrowheads="1"/>
              </p:cNvSpPr>
              <p:nvPr/>
            </p:nvSpPr>
            <p:spPr bwMode="auto">
              <a:xfrm>
                <a:off x="826334" y="4221556"/>
                <a:ext cx="10464800" cy="4524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9997" tIns="62398" rIns="119997" bIns="6239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</a:defRPr>
                </a:lvl9pPr>
              </a:lstStyle>
              <a:p>
                <a:pPr>
                  <a:spcBef>
                    <a:spcPts val="2000"/>
                  </a:spcBef>
                </a:pPr>
                <a:r>
                  <a:rPr lang="fr-FR" altLang="fr-FR" sz="1800" b="1" dirty="0">
                    <a:latin typeface="Comic Sans MS" pitchFamily="64" charset="0"/>
                    <a:cs typeface="Times New Roman" pitchFamily="16" charset="0"/>
                  </a:rPr>
                  <a:t>L’intervalle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altLang="fr-FR" sz="1800" b="1" i="1" dirty="0">
                            <a:solidFill>
                              <a:srgbClr val="33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altLang="fr-FR" sz="1800" b="1" i="0" dirty="0" smtClean="0">
                            <a:solidFill>
                              <a:srgbClr val="3333CC"/>
                            </a:solidFill>
                            <a:latin typeface="Comic Sans MS" pitchFamily="64" charset="0"/>
                          </a:rPr>
                          <m:t>−</m:t>
                        </m:r>
                        <m:r>
                          <a:rPr lang="fr-FR" altLang="fr-FR" sz="1800" b="1" i="1" dirty="0" smtClean="0"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fr-FR" altLang="fr-FR" sz="1800" b="1" dirty="0">
                            <a:solidFill>
                              <a:srgbClr val="3333CC"/>
                            </a:solidFill>
                            <a:latin typeface="Comic Sans MS" pitchFamily="64" charset="0"/>
                          </a:rPr>
                          <m:t> ; </m:t>
                        </m:r>
                        <m:r>
                          <m:rPr>
                            <m:nor/>
                          </m:rPr>
                          <a:rPr lang="fr-FR" altLang="fr-FR" sz="1800" b="1" i="0" dirty="0" smtClean="0">
                            <a:solidFill>
                              <a:srgbClr val="3333CC"/>
                            </a:solidFill>
                            <a:latin typeface="Comic Sans MS" pitchFamily="64" charset="0"/>
                          </a:rPr>
                          <m:t>0</m:t>
                        </m:r>
                      </m:e>
                    </m:d>
                    <m:r>
                      <a:rPr lang="fr-FR" altLang="fr-FR" sz="1800" b="1" i="1" dirty="0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altLang="fr-FR" sz="1800" b="1" dirty="0">
                    <a:latin typeface="Comic Sans MS" pitchFamily="64" charset="0"/>
                    <a:cs typeface="Times New Roman" pitchFamily="16" charset="0"/>
                  </a:rPr>
                  <a:t>est l’ensemble de tous les nombres  </a:t>
                </a:r>
                <a:r>
                  <a:rPr lang="fr-FR" altLang="fr-FR" sz="1800" b="1" dirty="0">
                    <a:solidFill>
                      <a:srgbClr val="3333CC"/>
                    </a:solidFill>
                    <a:latin typeface="Comic Sans MS" pitchFamily="64" charset="0"/>
                  </a:rPr>
                  <a:t>strictement  </a:t>
                </a:r>
                <a:r>
                  <a:rPr lang="fr-FR" altLang="fr-FR" sz="1800" b="1" dirty="0" smtClean="0">
                    <a:solidFill>
                      <a:srgbClr val="3333CC"/>
                    </a:solidFill>
                    <a:latin typeface="Comic Sans MS" pitchFamily="64" charset="0"/>
                  </a:rPr>
                  <a:t>inférieurs </a:t>
                </a:r>
                <a:r>
                  <a:rPr lang="fr-FR" altLang="fr-FR" sz="1800" b="1" dirty="0" smtClean="0">
                    <a:latin typeface="Comic Sans MS" pitchFamily="64" charset="0"/>
                    <a:cs typeface="Times New Roman" pitchFamily="16" charset="0"/>
                  </a:rPr>
                  <a:t>à 0     </a:t>
                </a:r>
                <a:endParaRPr lang="fr-FR" altLang="fr-FR" sz="1800" b="1" dirty="0">
                  <a:latin typeface="Comic Sans MS" pitchFamily="64" charset="0"/>
                  <a:cs typeface="Times New Roman" pitchFamily="16" charset="0"/>
                </a:endParaRPr>
              </a:p>
            </p:txBody>
          </p:sp>
        </mc:Choice>
        <mc:Fallback xmlns="">
          <p:sp>
            <p:nvSpPr>
              <p:cNvPr id="9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334" y="4221556"/>
                <a:ext cx="10464800" cy="452451"/>
              </a:xfrm>
              <a:prstGeom prst="rect">
                <a:avLst/>
              </a:prstGeom>
              <a:blipFill rotWithShape="1">
                <a:blip r:embed="rId33"/>
                <a:stretch>
                  <a:fillRect l="-233" b="-135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utoShape 13"/>
          <p:cNvSpPr>
            <a:spLocks noChangeArrowheads="1"/>
          </p:cNvSpPr>
          <p:nvPr/>
        </p:nvSpPr>
        <p:spPr bwMode="auto">
          <a:xfrm>
            <a:off x="5844422" y="2978680"/>
            <a:ext cx="4267200" cy="419100"/>
          </a:xfrm>
          <a:prstGeom prst="wedgeRoundRectCallout">
            <a:avLst>
              <a:gd name="adj1" fmla="val -55224"/>
              <a:gd name="adj2" fmla="val 121523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/>
            <a:r>
              <a:rPr lang="fr-FR" altLang="fr-FR" sz="1800" dirty="0" smtClean="0">
                <a:latin typeface="Comic Sans MS" pitchFamily="64" charset="0"/>
              </a:rPr>
              <a:t>Les nombres strictement  négatifs</a:t>
            </a:r>
            <a:endParaRPr lang="fr-FR" altLang="fr-FR" sz="1800" dirty="0">
              <a:latin typeface="Comic Sans MS" pitchFamily="64" charset="0"/>
            </a:endParaRPr>
          </a:p>
        </p:txBody>
      </p: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9275377" y="3445378"/>
            <a:ext cx="1625600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333"/>
              </a:spcBef>
            </a:pPr>
            <a:r>
              <a:rPr lang="fr-FR" altLang="fr-FR" sz="1800" dirty="0">
                <a:solidFill>
                  <a:srgbClr val="CC00CC"/>
                </a:solidFill>
                <a:latin typeface="Wingdings" charset="2"/>
              </a:rPr>
              <a:t></a:t>
            </a:r>
            <a:r>
              <a:rPr lang="fr-FR" altLang="fr-FR" sz="1800" dirty="0">
                <a:solidFill>
                  <a:srgbClr val="CC00CC"/>
                </a:solidFill>
              </a:rPr>
              <a:t> + </a:t>
            </a:r>
            <a:r>
              <a:rPr lang="fr-FR" altLang="fr-FR" sz="1800" dirty="0">
                <a:solidFill>
                  <a:srgbClr val="CC00CC"/>
                </a:solidFill>
                <a:latin typeface="Symbol" pitchFamily="16" charset="2"/>
              </a:rPr>
              <a:t></a:t>
            </a: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907058" y="4733737"/>
            <a:ext cx="1117600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 smtClean="0">
                <a:latin typeface="Comic Sans MS" pitchFamily="64" charset="0"/>
              </a:rPr>
              <a:t>Donc: </a:t>
            </a:r>
            <a:endParaRPr lang="fr-FR" altLang="fr-FR" sz="1800" b="1" dirty="0">
              <a:latin typeface="Comic Sans MS" pitchFamily="64" charset="0"/>
            </a:endParaRPr>
          </a:p>
        </p:txBody>
      </p:sp>
      <p:graphicFrame>
        <p:nvGraphicFramePr>
          <p:cNvPr id="101" name="Obje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989197"/>
              </p:ext>
            </p:extLst>
          </p:nvPr>
        </p:nvGraphicFramePr>
        <p:xfrm>
          <a:off x="868474" y="3115143"/>
          <a:ext cx="1646126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8" name="Equation" r:id="rId34" imgW="711000" imgH="253800" progId="Equation.DSMT4">
                  <p:embed/>
                </p:oleObj>
              </mc:Choice>
              <mc:Fallback>
                <p:oleObj name="Equation" r:id="rId34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474" y="3115143"/>
                        <a:ext cx="1646126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101"/>
          <p:cNvSpPr/>
          <p:nvPr/>
        </p:nvSpPr>
        <p:spPr>
          <a:xfrm>
            <a:off x="2541638" y="3161892"/>
            <a:ext cx="222009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à dire </a:t>
            </a:r>
            <a:r>
              <a:rPr lang="fr-FR" dirty="0" smtClean="0"/>
              <a:t>que: </a:t>
            </a:r>
            <a:endParaRPr lang="fr-FR" dirty="0"/>
          </a:p>
        </p:txBody>
      </p:sp>
      <p:graphicFrame>
        <p:nvGraphicFramePr>
          <p:cNvPr id="103" name="Obje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17754"/>
              </p:ext>
            </p:extLst>
          </p:nvPr>
        </p:nvGraphicFramePr>
        <p:xfrm>
          <a:off x="4695825" y="3178175"/>
          <a:ext cx="7921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9" name="Equation" r:id="rId36" imgW="380880" imgH="177480" progId="Equation.DSMT4">
                  <p:embed/>
                </p:oleObj>
              </mc:Choice>
              <mc:Fallback>
                <p:oleObj name="Equation" r:id="rId36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178175"/>
                        <a:ext cx="7921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" name="Connecteur droit avec flèche 103"/>
          <p:cNvCxnSpPr/>
          <p:nvPr/>
        </p:nvCxnSpPr>
        <p:spPr>
          <a:xfrm>
            <a:off x="1305783" y="3777966"/>
            <a:ext cx="8257736" cy="1251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Multiplier 104"/>
          <p:cNvSpPr/>
          <p:nvPr/>
        </p:nvSpPr>
        <p:spPr>
          <a:xfrm>
            <a:off x="5844422" y="3499067"/>
            <a:ext cx="214312" cy="504825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>
              <a:solidFill>
                <a:srgbClr val="FF0000"/>
              </a:solidFill>
            </a:endParaRPr>
          </a:p>
        </p:txBody>
      </p:sp>
      <p:pic>
        <p:nvPicPr>
          <p:cNvPr id="106" name="Picture 2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6" y="3875548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7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365306"/>
              </p:ext>
            </p:extLst>
          </p:nvPr>
        </p:nvGraphicFramePr>
        <p:xfrm>
          <a:off x="5827925" y="3906746"/>
          <a:ext cx="182326" cy="2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0" name="Equation" r:id="rId38" imgW="164880" imgH="177480" progId="Equation.DSMT4">
                  <p:embed/>
                </p:oleObj>
              </mc:Choice>
              <mc:Fallback>
                <p:oleObj name="Equation" r:id="rId38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925" y="3906746"/>
                        <a:ext cx="182326" cy="2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" name="Picture 27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77" y="3867294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Connecteur droit 108"/>
          <p:cNvCxnSpPr/>
          <p:nvPr/>
        </p:nvCxnSpPr>
        <p:spPr>
          <a:xfrm>
            <a:off x="5951578" y="378623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6710025" y="3759734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7523336" y="381764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8229335" y="378296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8976389" y="381764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3516661" y="3762678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2768167" y="3790485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2124836" y="3790485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5090801" y="3745251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82319"/>
              </p:ext>
            </p:extLst>
          </p:nvPr>
        </p:nvGraphicFramePr>
        <p:xfrm>
          <a:off x="7363792" y="3918653"/>
          <a:ext cx="3190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1" name="Equation" r:id="rId39" imgW="126720" imgH="164880" progId="Equation.DSMT4">
                  <p:embed/>
                </p:oleObj>
              </mc:Choice>
              <mc:Fallback>
                <p:oleObj name="Equation" r:id="rId3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792" y="3918653"/>
                        <a:ext cx="3190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41414"/>
              </p:ext>
            </p:extLst>
          </p:nvPr>
        </p:nvGraphicFramePr>
        <p:xfrm>
          <a:off x="6598385" y="3906299"/>
          <a:ext cx="223280" cy="2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2" name="Equation" r:id="rId40" imgW="88560" imgH="164880" progId="Equation.DSMT4">
                  <p:embed/>
                </p:oleObj>
              </mc:Choice>
              <mc:Fallback>
                <p:oleObj name="Equation" r:id="rId40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385" y="3906299"/>
                        <a:ext cx="223280" cy="2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12972"/>
              </p:ext>
            </p:extLst>
          </p:nvPr>
        </p:nvGraphicFramePr>
        <p:xfrm>
          <a:off x="8086460" y="3907224"/>
          <a:ext cx="2857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3" name="Equation" r:id="rId41" imgW="114120" imgH="177480" progId="Equation.DSMT4">
                  <p:embed/>
                </p:oleObj>
              </mc:Choice>
              <mc:Fallback>
                <p:oleObj name="Equation" r:id="rId41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460" y="3907224"/>
                        <a:ext cx="2857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72999"/>
              </p:ext>
            </p:extLst>
          </p:nvPr>
        </p:nvGraphicFramePr>
        <p:xfrm>
          <a:off x="8782133" y="3907001"/>
          <a:ext cx="317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4" name="Equation" r:id="rId42" imgW="126720" imgH="164880" progId="Equation.DSMT4">
                  <p:embed/>
                </p:oleObj>
              </mc:Choice>
              <mc:Fallback>
                <p:oleObj name="Equation" r:id="rId4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133" y="3907001"/>
                        <a:ext cx="317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15178"/>
              </p:ext>
            </p:extLst>
          </p:nvPr>
        </p:nvGraphicFramePr>
        <p:xfrm>
          <a:off x="3235193" y="3881897"/>
          <a:ext cx="431400" cy="26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5" name="Equation" r:id="rId43" imgW="203040" imgH="177480" progId="Equation.DSMT4">
                  <p:embed/>
                </p:oleObj>
              </mc:Choice>
              <mc:Fallback>
                <p:oleObj name="Equation" r:id="rId43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193" y="3881897"/>
                        <a:ext cx="431400" cy="263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94225"/>
              </p:ext>
            </p:extLst>
          </p:nvPr>
        </p:nvGraphicFramePr>
        <p:xfrm>
          <a:off x="2589562" y="3947511"/>
          <a:ext cx="357210" cy="20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6" name="Equation" r:id="rId44" imgW="203040" imgH="164880" progId="Equation.DSMT4">
                  <p:embed/>
                </p:oleObj>
              </mc:Choice>
              <mc:Fallback>
                <p:oleObj name="Equation" r:id="rId44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562" y="3947511"/>
                        <a:ext cx="357210" cy="204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29993"/>
              </p:ext>
            </p:extLst>
          </p:nvPr>
        </p:nvGraphicFramePr>
        <p:xfrm>
          <a:off x="3827977" y="3875548"/>
          <a:ext cx="508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7" name="Equation" r:id="rId45" imgW="203040" imgH="164880" progId="Equation.DSMT4">
                  <p:embed/>
                </p:oleObj>
              </mc:Choice>
              <mc:Fallback>
                <p:oleObj name="Equation" r:id="rId45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977" y="3875548"/>
                        <a:ext cx="5080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79075"/>
              </p:ext>
            </p:extLst>
          </p:nvPr>
        </p:nvGraphicFramePr>
        <p:xfrm>
          <a:off x="4823068" y="3892888"/>
          <a:ext cx="482055" cy="29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8" name="Equation" r:id="rId46" imgW="190440" imgH="164880" progId="Equation.DSMT4">
                  <p:embed/>
                </p:oleObj>
              </mc:Choice>
              <mc:Fallback>
                <p:oleObj name="Equation" r:id="rId4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068" y="3892888"/>
                        <a:ext cx="482055" cy="292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92222"/>
              </p:ext>
            </p:extLst>
          </p:nvPr>
        </p:nvGraphicFramePr>
        <p:xfrm>
          <a:off x="1859381" y="3892888"/>
          <a:ext cx="432308" cy="26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9" name="Equation" r:id="rId47" imgW="203040" imgH="177480" progId="Equation.DSMT4">
                  <p:embed/>
                </p:oleObj>
              </mc:Choice>
              <mc:Fallback>
                <p:oleObj name="Equation" r:id="rId47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381" y="3892888"/>
                        <a:ext cx="432308" cy="26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7" name="Connecteur droit 126"/>
          <p:cNvCxnSpPr/>
          <p:nvPr/>
        </p:nvCxnSpPr>
        <p:spPr>
          <a:xfrm>
            <a:off x="8245059" y="3751480"/>
            <a:ext cx="0" cy="1158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V="1">
            <a:off x="1354556" y="3784225"/>
            <a:ext cx="4455912" cy="10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Obje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25539"/>
              </p:ext>
            </p:extLst>
          </p:nvPr>
        </p:nvGraphicFramePr>
        <p:xfrm>
          <a:off x="1859381" y="4685215"/>
          <a:ext cx="2328338" cy="50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0" name="Equation" r:id="rId48" imgW="838080" imgH="253800" progId="Equation.DSMT4">
                  <p:embed/>
                </p:oleObj>
              </mc:Choice>
              <mc:Fallback>
                <p:oleObj name="Equation" r:id="rId48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381" y="4685215"/>
                        <a:ext cx="2328338" cy="500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 Box 12"/>
          <p:cNvSpPr txBox="1">
            <a:spLocks noChangeArrowheads="1"/>
          </p:cNvSpPr>
          <p:nvPr/>
        </p:nvSpPr>
        <p:spPr bwMode="auto">
          <a:xfrm>
            <a:off x="5781184" y="3281975"/>
            <a:ext cx="458039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32" name="Text Box 12"/>
          <p:cNvSpPr txBox="1">
            <a:spLocks noChangeArrowheads="1"/>
          </p:cNvSpPr>
          <p:nvPr/>
        </p:nvSpPr>
        <p:spPr bwMode="auto">
          <a:xfrm>
            <a:off x="5661120" y="918768"/>
            <a:ext cx="510371" cy="80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3000"/>
              </a:spcBef>
            </a:pPr>
            <a:r>
              <a:rPr lang="fr-FR" altLang="fr-FR" sz="4400" b="1" dirty="0">
                <a:solidFill>
                  <a:srgbClr val="FF0000"/>
                </a:solidFill>
                <a:latin typeface="Comic Sans MS" pitchFamily="64" charset="0"/>
              </a:rPr>
              <a:t>[</a:t>
            </a:r>
          </a:p>
        </p:txBody>
      </p:sp>
      <p:sp>
        <p:nvSpPr>
          <p:cNvPr id="134" name="Text Box 3"/>
          <p:cNvSpPr txBox="1">
            <a:spLocks noChangeArrowheads="1"/>
          </p:cNvSpPr>
          <p:nvPr/>
        </p:nvSpPr>
        <p:spPr bwMode="auto">
          <a:xfrm>
            <a:off x="985226" y="5354118"/>
            <a:ext cx="1595666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 smtClean="0">
                <a:latin typeface="Comic Sans MS" pitchFamily="64" charset="0"/>
              </a:rPr>
              <a:t>Remarque </a:t>
            </a:r>
            <a:r>
              <a:rPr lang="fr-FR" altLang="fr-FR" sz="1800" b="1" dirty="0">
                <a:latin typeface="Comic Sans MS" pitchFamily="64" charset="0"/>
              </a:rPr>
              <a:t>:</a:t>
            </a:r>
          </a:p>
        </p:txBody>
      </p:sp>
      <p:graphicFrame>
        <p:nvGraphicFramePr>
          <p:cNvPr id="135" name="Obje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662031"/>
              </p:ext>
            </p:extLst>
          </p:nvPr>
        </p:nvGraphicFramePr>
        <p:xfrm>
          <a:off x="2402900" y="5354118"/>
          <a:ext cx="2558081" cy="40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1" name="Equation" r:id="rId50" imgW="1143000" imgH="253800" progId="Equation.DSMT4">
                  <p:embed/>
                </p:oleObj>
              </mc:Choice>
              <mc:Fallback>
                <p:oleObj name="Equation" r:id="rId50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900" y="5354118"/>
                        <a:ext cx="2558081" cy="403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Text Box 3"/>
          <p:cNvSpPr txBox="1">
            <a:spLocks noChangeArrowheads="1"/>
          </p:cNvSpPr>
          <p:nvPr/>
        </p:nvSpPr>
        <p:spPr bwMode="auto">
          <a:xfrm>
            <a:off x="5434651" y="5354118"/>
            <a:ext cx="617337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 smtClean="0">
                <a:latin typeface="Comic Sans MS" pitchFamily="64" charset="0"/>
              </a:rPr>
              <a:t>Et </a:t>
            </a:r>
            <a:endParaRPr lang="fr-FR" altLang="fr-FR" sz="1800" b="1" dirty="0">
              <a:latin typeface="Comic Sans MS" pitchFamily="64" charset="0"/>
            </a:endParaRPr>
          </a:p>
        </p:txBody>
      </p:sp>
      <p:graphicFrame>
        <p:nvGraphicFramePr>
          <p:cNvPr id="137" name="Obje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164153"/>
              </p:ext>
            </p:extLst>
          </p:nvPr>
        </p:nvGraphicFramePr>
        <p:xfrm>
          <a:off x="6171491" y="5345281"/>
          <a:ext cx="26765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2" name="Equation" r:id="rId52" imgW="1143000" imgH="253800" progId="Equation.DSMT4">
                  <p:embed/>
                </p:oleObj>
              </mc:Choice>
              <mc:Fallback>
                <p:oleObj name="Equation" r:id="rId52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491" y="5345281"/>
                        <a:ext cx="26765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 Box 3"/>
          <p:cNvSpPr txBox="1">
            <a:spLocks noChangeArrowheads="1"/>
          </p:cNvSpPr>
          <p:nvPr/>
        </p:nvSpPr>
        <p:spPr bwMode="auto">
          <a:xfrm>
            <a:off x="3185241" y="5963718"/>
            <a:ext cx="617337" cy="4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19997" tIns="62398" rIns="119997" bIns="6239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spcBef>
                <a:spcPts val="2000"/>
              </a:spcBef>
            </a:pPr>
            <a:r>
              <a:rPr lang="fr-FR" altLang="fr-FR" sz="1800" b="1" dirty="0" smtClean="0">
                <a:latin typeface="Comic Sans MS" pitchFamily="64" charset="0"/>
              </a:rPr>
              <a:t>Et </a:t>
            </a:r>
            <a:endParaRPr lang="fr-FR" altLang="fr-FR" sz="1800" b="1" dirty="0">
              <a:latin typeface="Comic Sans MS" pitchFamily="64" charset="0"/>
            </a:endParaRPr>
          </a:p>
        </p:txBody>
      </p:sp>
      <p:graphicFrame>
        <p:nvGraphicFramePr>
          <p:cNvPr id="139" name="Obje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403905"/>
              </p:ext>
            </p:extLst>
          </p:nvPr>
        </p:nvGraphicFramePr>
        <p:xfrm>
          <a:off x="3798576" y="5963718"/>
          <a:ext cx="2584450" cy="40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3" name="Equation" r:id="rId54" imgW="1143000" imgH="253800" progId="Equation.DSMT4">
                  <p:embed/>
                </p:oleObj>
              </mc:Choice>
              <mc:Fallback>
                <p:oleObj name="Equation" r:id="rId54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576" y="5963718"/>
                        <a:ext cx="2584450" cy="407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Rectangle 139"/>
          <p:cNvSpPr/>
          <p:nvPr/>
        </p:nvSpPr>
        <p:spPr>
          <a:xfrm>
            <a:off x="9613079" y="130436"/>
            <a:ext cx="1861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Activités : suite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905805"/>
              </p:ext>
            </p:extLst>
          </p:nvPr>
        </p:nvGraphicFramePr>
        <p:xfrm>
          <a:off x="4879203" y="5354118"/>
          <a:ext cx="4143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4" name="Equation" r:id="rId56" imgW="164880" imgH="164880" progId="Equation.DSMT4">
                  <p:embed/>
                </p:oleObj>
              </mc:Choice>
              <mc:Fallback>
                <p:oleObj name="Equation" r:id="rId56" imgW="164880" imgH="164880" progId="Equation.DSMT4">
                  <p:embed/>
                  <p:pic>
                    <p:nvPicPr>
                      <p:cNvPr id="0" name="Obje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203" y="5354118"/>
                        <a:ext cx="41433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07796"/>
              </p:ext>
            </p:extLst>
          </p:nvPr>
        </p:nvGraphicFramePr>
        <p:xfrm>
          <a:off x="8822126" y="5336445"/>
          <a:ext cx="5651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5" name="Equation" r:id="rId58" imgW="241200" imgH="253800" progId="Equation.DSMT4">
                  <p:embed/>
                </p:oleObj>
              </mc:Choice>
              <mc:Fallback>
                <p:oleObj name="Equation" r:id="rId58" imgW="241200" imgH="253800" progId="Equation.DSMT4">
                  <p:embed/>
                  <p:pic>
                    <p:nvPicPr>
                      <p:cNvPr id="0" name="Obje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2126" y="5336445"/>
                        <a:ext cx="5651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922530"/>
              </p:ext>
            </p:extLst>
          </p:nvPr>
        </p:nvGraphicFramePr>
        <p:xfrm>
          <a:off x="6280338" y="5982143"/>
          <a:ext cx="415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6" name="Equation" r:id="rId60" imgW="164880" imgH="177480" progId="Equation.DSMT4">
                  <p:embed/>
                </p:oleObj>
              </mc:Choice>
              <mc:Fallback>
                <p:oleObj name="Equation" r:id="rId60" imgW="164880" imgH="177480" progId="Equation.DSMT4">
                  <p:embed/>
                  <p:pic>
                    <p:nvPicPr>
                      <p:cNvPr id="0" name="Obje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338" y="5982143"/>
                        <a:ext cx="415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345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9" grpId="0" animBg="1"/>
      <p:bldP spid="18" grpId="0"/>
      <p:bldP spid="20" grpId="0"/>
      <p:bldP spid="94" grpId="0"/>
      <p:bldP spid="95" grpId="0"/>
      <p:bldP spid="96" grpId="0"/>
      <p:bldP spid="97" grpId="0"/>
      <p:bldP spid="98" grpId="0" animBg="1"/>
      <p:bldP spid="99" grpId="0"/>
      <p:bldP spid="100" grpId="0"/>
      <p:bldP spid="102" grpId="0"/>
      <p:bldP spid="105" grpId="0" animBg="1"/>
      <p:bldP spid="130" grpId="0"/>
      <p:bldP spid="132" grpId="0"/>
      <p:bldP spid="134" grpId="0"/>
      <p:bldP spid="136" grpId="0"/>
      <p:bldP spid="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746" y="310640"/>
            <a:ext cx="5658905" cy="46166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marL="514302" indent="-514302">
              <a:buFont typeface="+mj-lt"/>
              <a:buAutoNum type="romanUcPeriod" startAt="4"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Intervalles et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inégalités: suite : 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3724" y="327799"/>
                <a:ext cx="12763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>
                    <a:latin typeface="Comic Sans MS" panose="030F0702030302020204" pitchFamily="66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∊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ℝ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24" y="327799"/>
                <a:ext cx="1276311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381" t="-9231" r="-4286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85444" y="325364"/>
                <a:ext cx="17411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 smtClean="0">
                    <a:latin typeface="Comic Sans MS" panose="030F0702030302020204" pitchFamily="66" charset="0"/>
                  </a:rPr>
                  <a:t> et   Soit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∊ </a:t>
                </a:r>
                <a:r>
                  <a:rPr lang="fr-FR" sz="2000" dirty="0" smtClean="0">
                    <a:latin typeface="Comic Sans MS" panose="030F0702030302020204" pitchFamily="66" charset="0"/>
                  </a:rPr>
                  <a:t>ℝ</a:t>
                </a:r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44" y="325364"/>
                <a:ext cx="1741182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9091" r="-2797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09039" y="860500"/>
                <a:ext cx="20552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39" y="860500"/>
                <a:ext cx="205527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1"/>
              <p:cNvSpPr txBox="1"/>
              <p:nvPr/>
            </p:nvSpPr>
            <p:spPr>
              <a:xfrm>
                <a:off x="730402" y="877638"/>
                <a:ext cx="1901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2" y="877638"/>
                <a:ext cx="190121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5"/>
          <p:cNvCxnSpPr/>
          <p:nvPr/>
        </p:nvCxnSpPr>
        <p:spPr>
          <a:xfrm flipV="1">
            <a:off x="6311259" y="1083639"/>
            <a:ext cx="2552131" cy="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/>
        </p:nvCxnSpPr>
        <p:spPr>
          <a:xfrm flipV="1">
            <a:off x="6899171" y="96172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 flipV="1">
            <a:off x="8402976" y="961720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/>
              <p:nvPr/>
            </p:nvSpPr>
            <p:spPr>
              <a:xfrm>
                <a:off x="6485731" y="714308"/>
                <a:ext cx="5715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731" y="714308"/>
                <a:ext cx="571500" cy="3847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6"/>
              <p:cNvSpPr txBox="1"/>
              <p:nvPr/>
            </p:nvSpPr>
            <p:spPr>
              <a:xfrm>
                <a:off x="8245749" y="675833"/>
                <a:ext cx="5715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49" y="675833"/>
                <a:ext cx="571500" cy="3847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4"/>
          <p:cNvSpPr txBox="1"/>
          <p:nvPr/>
        </p:nvSpPr>
        <p:spPr>
          <a:xfrm>
            <a:off x="6741289" y="680199"/>
            <a:ext cx="4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[</a:t>
            </a:r>
            <a:endParaRPr lang="fr-FR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8193743" y="687913"/>
            <a:ext cx="4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]</a:t>
            </a:r>
            <a:endParaRPr lang="fr-FR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8"/>
          <p:cNvCxnSpPr/>
          <p:nvPr/>
        </p:nvCxnSpPr>
        <p:spPr>
          <a:xfrm>
            <a:off x="6899171" y="1083639"/>
            <a:ext cx="15038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"/>
          <p:cNvCxnSpPr/>
          <p:nvPr/>
        </p:nvCxnSpPr>
        <p:spPr>
          <a:xfrm flipV="1">
            <a:off x="6364319" y="1707810"/>
            <a:ext cx="2552131" cy="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/>
          <p:cNvCxnSpPr/>
          <p:nvPr/>
        </p:nvCxnSpPr>
        <p:spPr>
          <a:xfrm flipV="1">
            <a:off x="6952231" y="1585892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/>
          <p:cNvCxnSpPr/>
          <p:nvPr/>
        </p:nvCxnSpPr>
        <p:spPr>
          <a:xfrm flipV="1">
            <a:off x="8456036" y="1585891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2"/>
              <p:cNvSpPr txBox="1"/>
              <p:nvPr/>
            </p:nvSpPr>
            <p:spPr>
              <a:xfrm>
                <a:off x="6538791" y="1306307"/>
                <a:ext cx="5715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791" y="1306307"/>
                <a:ext cx="571500" cy="3847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6"/>
              <p:cNvSpPr txBox="1"/>
              <p:nvPr/>
            </p:nvSpPr>
            <p:spPr>
              <a:xfrm>
                <a:off x="8024722" y="1261533"/>
                <a:ext cx="5715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722" y="1261533"/>
                <a:ext cx="571500" cy="3847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4"/>
          <p:cNvSpPr txBox="1"/>
          <p:nvPr/>
        </p:nvSpPr>
        <p:spPr>
          <a:xfrm>
            <a:off x="6763743" y="1386920"/>
            <a:ext cx="4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]</a:t>
            </a:r>
            <a:endParaRPr lang="fr-FR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8296992" y="1386920"/>
            <a:ext cx="4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[</a:t>
            </a:r>
            <a:endParaRPr lang="fr-FR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Straight Connector 18"/>
          <p:cNvCxnSpPr/>
          <p:nvPr/>
        </p:nvCxnSpPr>
        <p:spPr>
          <a:xfrm>
            <a:off x="6952231" y="1707809"/>
            <a:ext cx="15038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1"/>
              <p:cNvSpPr txBox="1"/>
              <p:nvPr/>
            </p:nvSpPr>
            <p:spPr>
              <a:xfrm>
                <a:off x="845711" y="1490922"/>
                <a:ext cx="1785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]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11" y="1490922"/>
                <a:ext cx="178591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34889" y="1435694"/>
                <a:ext cx="20293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889" y="1435694"/>
                <a:ext cx="202934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75152" y="2615377"/>
                <a:ext cx="15447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1" i="1" dirty="0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52" y="2615377"/>
                <a:ext cx="154471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5"/>
          <p:cNvCxnSpPr/>
          <p:nvPr/>
        </p:nvCxnSpPr>
        <p:spPr>
          <a:xfrm flipV="1">
            <a:off x="6337368" y="2828084"/>
            <a:ext cx="2552131" cy="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/>
          <p:cNvCxnSpPr/>
          <p:nvPr/>
        </p:nvCxnSpPr>
        <p:spPr>
          <a:xfrm flipV="1">
            <a:off x="6925280" y="2706166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8"/>
          <p:cNvCxnSpPr/>
          <p:nvPr/>
        </p:nvCxnSpPr>
        <p:spPr>
          <a:xfrm>
            <a:off x="6925280" y="2828083"/>
            <a:ext cx="1964219" cy="1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1"/>
              <p:cNvSpPr txBox="1"/>
              <p:nvPr/>
            </p:nvSpPr>
            <p:spPr>
              <a:xfrm>
                <a:off x="579536" y="2688511"/>
                <a:ext cx="2052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]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+∞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6" y="2688511"/>
                <a:ext cx="2052085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7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63" y="3403770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7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34" y="2565030"/>
            <a:ext cx="533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2505197" y="891280"/>
            <a:ext cx="2459311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équivaut à dire </a:t>
            </a:r>
            <a:r>
              <a:rPr lang="fr-FR" dirty="0" smtClean="0">
                <a:latin typeface="Comic Sans MS" panose="030F0702030302020204" pitchFamily="66" charset="0"/>
              </a:rPr>
              <a:t>que: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556189" y="1503723"/>
            <a:ext cx="2459311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équivaut à dire </a:t>
            </a:r>
            <a:r>
              <a:rPr lang="fr-FR" dirty="0" smtClean="0">
                <a:latin typeface="Comic Sans MS" panose="030F0702030302020204" pitchFamily="66" charset="0"/>
              </a:rPr>
              <a:t>que: 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21"/>
              <p:cNvSpPr txBox="1"/>
              <p:nvPr/>
            </p:nvSpPr>
            <p:spPr>
              <a:xfrm>
                <a:off x="964988" y="2126913"/>
                <a:ext cx="16666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]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88" y="2126913"/>
                <a:ext cx="1666633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2539873" y="2119590"/>
            <a:ext cx="2459311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équivaut à dire </a:t>
            </a:r>
            <a:r>
              <a:rPr lang="fr-FR" dirty="0" smtClean="0">
                <a:latin typeface="Comic Sans MS" panose="030F0702030302020204" pitchFamily="66" charset="0"/>
              </a:rPr>
              <a:t>que: 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275132" y="2086353"/>
                <a:ext cx="20293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32" y="2086353"/>
                <a:ext cx="202934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5"/>
          <p:cNvCxnSpPr/>
          <p:nvPr/>
        </p:nvCxnSpPr>
        <p:spPr>
          <a:xfrm flipV="1">
            <a:off x="6364318" y="2308574"/>
            <a:ext cx="2552131" cy="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1"/>
          <p:cNvCxnSpPr/>
          <p:nvPr/>
        </p:nvCxnSpPr>
        <p:spPr>
          <a:xfrm flipV="1">
            <a:off x="6952230" y="2186656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3"/>
          <p:cNvCxnSpPr/>
          <p:nvPr/>
        </p:nvCxnSpPr>
        <p:spPr>
          <a:xfrm flipV="1">
            <a:off x="8456035" y="2186655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12"/>
              <p:cNvSpPr txBox="1"/>
              <p:nvPr/>
            </p:nvSpPr>
            <p:spPr>
              <a:xfrm>
                <a:off x="6538790" y="1975821"/>
                <a:ext cx="5715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790" y="1975821"/>
                <a:ext cx="571500" cy="38472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16"/>
              <p:cNvSpPr txBox="1"/>
              <p:nvPr/>
            </p:nvSpPr>
            <p:spPr>
              <a:xfrm>
                <a:off x="7944247" y="1931047"/>
                <a:ext cx="5715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47" y="1931047"/>
                <a:ext cx="571500" cy="38472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14"/>
          <p:cNvSpPr txBox="1"/>
          <p:nvPr/>
        </p:nvSpPr>
        <p:spPr>
          <a:xfrm>
            <a:off x="6763742" y="1992102"/>
            <a:ext cx="4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]</a:t>
            </a:r>
            <a:endParaRPr lang="fr-FR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9"/>
          <p:cNvSpPr txBox="1"/>
          <p:nvPr/>
        </p:nvSpPr>
        <p:spPr>
          <a:xfrm rot="10800000">
            <a:off x="8148425" y="2054159"/>
            <a:ext cx="4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[</a:t>
            </a:r>
            <a:endParaRPr lang="fr-FR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2" name="Straight Connector 18"/>
          <p:cNvCxnSpPr/>
          <p:nvPr/>
        </p:nvCxnSpPr>
        <p:spPr>
          <a:xfrm>
            <a:off x="6952230" y="2308573"/>
            <a:ext cx="15038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558897" y="2700491"/>
            <a:ext cx="2459311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équivaut à dire </a:t>
            </a:r>
            <a:r>
              <a:rPr lang="fr-FR" dirty="0" smtClean="0">
                <a:latin typeface="Comic Sans MS" panose="030F0702030302020204" pitchFamily="66" charset="0"/>
              </a:rPr>
              <a:t>que: </a:t>
            </a:r>
            <a:endParaRPr lang="fr-FR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4411324" y="3159433"/>
                <a:ext cx="22099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24" y="3159433"/>
                <a:ext cx="2209964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5"/>
          <p:cNvCxnSpPr/>
          <p:nvPr/>
        </p:nvCxnSpPr>
        <p:spPr>
          <a:xfrm flipV="1">
            <a:off x="6368875" y="3373239"/>
            <a:ext cx="2552131" cy="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1"/>
          <p:cNvCxnSpPr/>
          <p:nvPr/>
        </p:nvCxnSpPr>
        <p:spPr>
          <a:xfrm flipV="1">
            <a:off x="8234928" y="3197087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8"/>
          <p:cNvCxnSpPr/>
          <p:nvPr/>
        </p:nvCxnSpPr>
        <p:spPr>
          <a:xfrm flipH="1">
            <a:off x="6329497" y="3373239"/>
            <a:ext cx="1864246" cy="1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21"/>
              <p:cNvSpPr txBox="1"/>
              <p:nvPr/>
            </p:nvSpPr>
            <p:spPr>
              <a:xfrm>
                <a:off x="579536" y="3159433"/>
                <a:ext cx="2052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]</m:t>
                      </m:r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</m:oMath>
                  </m:oMathPara>
                </a14:m>
                <a:endParaRPr lang="fr-FR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9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6" y="3159433"/>
                <a:ext cx="2052085" cy="461665"/>
              </a:xfrm>
              <a:prstGeom prst="rect">
                <a:avLst/>
              </a:prstGeom>
              <a:blipFill rotWithShape="1">
                <a:blip r:embed="rId2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/>
          <p:cNvSpPr/>
          <p:nvPr/>
        </p:nvSpPr>
        <p:spPr>
          <a:xfrm>
            <a:off x="2539872" y="3224299"/>
            <a:ext cx="2459311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équivaut à dire </a:t>
            </a:r>
            <a:r>
              <a:rPr lang="fr-FR" dirty="0" smtClean="0">
                <a:latin typeface="Comic Sans MS" panose="030F0702030302020204" pitchFamily="66" charset="0"/>
              </a:rPr>
              <a:t>que: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2" name="TextBox 19"/>
          <p:cNvSpPr txBox="1"/>
          <p:nvPr/>
        </p:nvSpPr>
        <p:spPr>
          <a:xfrm>
            <a:off x="8105432" y="3042006"/>
            <a:ext cx="4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[</a:t>
            </a:r>
            <a:endParaRPr lang="fr-FR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2"/>
              <p:cNvSpPr txBox="1"/>
              <p:nvPr/>
            </p:nvSpPr>
            <p:spPr>
              <a:xfrm>
                <a:off x="8075709" y="3319005"/>
                <a:ext cx="5715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4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709" y="3319005"/>
                <a:ext cx="571500" cy="38472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2"/>
              <p:cNvSpPr txBox="1"/>
              <p:nvPr/>
            </p:nvSpPr>
            <p:spPr>
              <a:xfrm>
                <a:off x="6691026" y="2534623"/>
                <a:ext cx="5715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5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026" y="2534623"/>
                <a:ext cx="571500" cy="38472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001001" y="1503721"/>
            <a:ext cx="247696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>
                <a:latin typeface="Comic Sans MS" panose="030F0702030302020204" pitchFamily="66" charset="0"/>
                <a:cs typeface="Times New Roman" pitchFamily="16" charset="0"/>
              </a:rPr>
              <a:t>avec </a:t>
            </a:r>
            <a:r>
              <a:rPr lang="fr-FR" altLang="fr-FR" b="1" dirty="0" smtClean="0">
                <a:latin typeface="Comic Sans MS" panose="030F0702030302020204" pitchFamily="66" charset="0"/>
                <a:cs typeface="Times New Roman" pitchFamily="16" charset="0"/>
              </a:rPr>
              <a:t>a et b </a:t>
            </a:r>
            <a:r>
              <a:rPr lang="fr-FR" altLang="fr-FR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exclus</a:t>
            </a:r>
            <a:r>
              <a:rPr lang="fr-FR" altLang="fr-FR" b="1" dirty="0" smtClean="0">
                <a:latin typeface="Comic Sans MS" panose="030F0702030302020204" pitchFamily="66" charset="0"/>
                <a:cs typeface="Times New Roman" pitchFamily="1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6" name="TextBox 19"/>
          <p:cNvSpPr txBox="1"/>
          <p:nvPr/>
        </p:nvSpPr>
        <p:spPr>
          <a:xfrm rot="10800000">
            <a:off x="6631164" y="2499039"/>
            <a:ext cx="4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[</a:t>
            </a:r>
            <a:endParaRPr lang="fr-FR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001001" y="852804"/>
            <a:ext cx="241123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>
                <a:latin typeface="Comic Sans MS" panose="030F0702030302020204" pitchFamily="66" charset="0"/>
                <a:cs typeface="Times New Roman" pitchFamily="16" charset="0"/>
              </a:rPr>
              <a:t>avec </a:t>
            </a:r>
            <a:r>
              <a:rPr lang="fr-FR" altLang="fr-FR" b="1" dirty="0" smtClean="0">
                <a:latin typeface="Comic Sans MS" panose="030F0702030302020204" pitchFamily="66" charset="0"/>
                <a:cs typeface="Times New Roman" pitchFamily="16" charset="0"/>
              </a:rPr>
              <a:t>a et b </a:t>
            </a:r>
            <a:r>
              <a:rPr lang="fr-FR" altLang="fr-FR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inclus</a:t>
            </a:r>
            <a:r>
              <a:rPr lang="fr-FR" altLang="fr-FR" b="1" dirty="0" smtClean="0">
                <a:latin typeface="Comic Sans MS" panose="030F0702030302020204" pitchFamily="66" charset="0"/>
                <a:cs typeface="Times New Roman" pitchFamily="1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9001001" y="2033251"/>
            <a:ext cx="284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800" b="1" dirty="0">
                <a:latin typeface="Comic Sans MS" panose="030F0702030302020204" pitchFamily="66" charset="0"/>
                <a:cs typeface="Times New Roman" pitchFamily="16" charset="0"/>
              </a:rPr>
              <a:t>avec </a:t>
            </a:r>
            <a:r>
              <a:rPr lang="fr-FR" altLang="fr-FR" sz="1800" b="1" dirty="0" smtClean="0">
                <a:latin typeface="Comic Sans MS" panose="030F0702030302020204" pitchFamily="66" charset="0"/>
                <a:cs typeface="Times New Roman" pitchFamily="16" charset="0"/>
              </a:rPr>
              <a:t>a </a:t>
            </a:r>
            <a:r>
              <a:rPr lang="fr-FR" altLang="fr-FR" sz="1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exclu </a:t>
            </a:r>
            <a:r>
              <a:rPr lang="fr-FR" altLang="fr-FR" sz="1800" b="1" dirty="0" smtClean="0">
                <a:latin typeface="Comic Sans MS" panose="030F0702030302020204" pitchFamily="66" charset="0"/>
                <a:cs typeface="Times New Roman" pitchFamily="16" charset="0"/>
              </a:rPr>
              <a:t>et b</a:t>
            </a:r>
            <a:r>
              <a:rPr lang="fr-FR" altLang="fr-FR" sz="1800" b="1" dirty="0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inclus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01000" y="2661543"/>
            <a:ext cx="284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800" b="1" dirty="0">
                <a:latin typeface="Comic Sans MS" panose="030F0702030302020204" pitchFamily="66" charset="0"/>
                <a:cs typeface="Times New Roman" pitchFamily="16" charset="0"/>
              </a:rPr>
              <a:t>avec </a:t>
            </a:r>
            <a:r>
              <a:rPr lang="fr-FR" altLang="fr-FR" sz="1800" b="1" dirty="0" smtClean="0">
                <a:latin typeface="Comic Sans MS" panose="030F0702030302020204" pitchFamily="66" charset="0"/>
                <a:cs typeface="Times New Roman" pitchFamily="16" charset="0"/>
              </a:rPr>
              <a:t>a </a:t>
            </a:r>
            <a:r>
              <a:rPr lang="fr-FR" altLang="fr-FR" sz="1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exclu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073632" y="3180505"/>
            <a:ext cx="284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800" b="1" dirty="0">
                <a:latin typeface="Comic Sans MS" panose="030F0702030302020204" pitchFamily="66" charset="0"/>
                <a:cs typeface="Times New Roman" pitchFamily="16" charset="0"/>
              </a:rPr>
              <a:t>avec </a:t>
            </a:r>
            <a:r>
              <a:rPr lang="fr-FR" altLang="fr-FR" sz="1800" b="1" dirty="0" smtClean="0">
                <a:latin typeface="Comic Sans MS" panose="030F0702030302020204" pitchFamily="66" charset="0"/>
                <a:cs typeface="Times New Roman" pitchFamily="16" charset="0"/>
              </a:rPr>
              <a:t>a </a:t>
            </a:r>
            <a:r>
              <a:rPr lang="fr-FR" altLang="fr-FR" sz="1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exclu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8022" y="4014041"/>
            <a:ext cx="1102832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-</a:t>
            </a:r>
            <a:r>
              <a:rPr lang="fr-FR" sz="2400" b="1" dirty="0">
                <a:latin typeface="Comic Sans MS" panose="030F0702030302020204" pitchFamily="66" charset="0"/>
                <a:sym typeface="Symbol"/>
              </a:rPr>
              <a:t></a:t>
            </a:r>
            <a:r>
              <a:rPr lang="fr-FR" dirty="0">
                <a:latin typeface="Comic Sans MS" panose="030F0702030302020204" pitchFamily="66" charset="0"/>
              </a:rPr>
              <a:t> (moins l’infini) et </a:t>
            </a:r>
            <a:r>
              <a:rPr lang="fr-FR" sz="2000" b="1" dirty="0">
                <a:latin typeface="Comic Sans MS" panose="030F0702030302020204" pitchFamily="66" charset="0"/>
              </a:rPr>
              <a:t>+</a:t>
            </a:r>
            <a:r>
              <a:rPr lang="fr-FR" sz="2000" b="1" dirty="0">
                <a:latin typeface="Comic Sans MS" panose="030F0702030302020204" pitchFamily="66" charset="0"/>
                <a:sym typeface="Symbol"/>
              </a:rPr>
              <a:t></a:t>
            </a:r>
            <a:r>
              <a:rPr lang="fr-FR" sz="2000" b="1" dirty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(plus l’infini) ne sont pas des nombres, ce sont des symboles. </a:t>
            </a:r>
          </a:p>
          <a:p>
            <a:r>
              <a:rPr lang="fr-FR" dirty="0">
                <a:latin typeface="Comic Sans MS" panose="030F0702030302020204" pitchFamily="66" charset="0"/>
              </a:rPr>
              <a:t>Du côté de -</a:t>
            </a:r>
            <a:r>
              <a:rPr lang="fr-FR" dirty="0">
                <a:latin typeface="Comic Sans MS" panose="030F0702030302020204" pitchFamily="66" charset="0"/>
                <a:sym typeface="Symbol"/>
              </a:rPr>
              <a:t></a:t>
            </a:r>
            <a:r>
              <a:rPr lang="fr-FR" dirty="0">
                <a:latin typeface="Comic Sans MS" panose="030F0702030302020204" pitchFamily="66" charset="0"/>
              </a:rPr>
              <a:t> et de +</a:t>
            </a:r>
            <a:r>
              <a:rPr lang="fr-FR" dirty="0">
                <a:latin typeface="Comic Sans MS" panose="030F0702030302020204" pitchFamily="66" charset="0"/>
                <a:sym typeface="Symbol"/>
              </a:rPr>
              <a:t></a:t>
            </a:r>
            <a:r>
              <a:rPr lang="fr-FR" dirty="0">
                <a:latin typeface="Comic Sans MS" panose="030F0702030302020204" pitchFamily="66" charset="0"/>
              </a:rPr>
              <a:t>, le crochet est toujours </a:t>
            </a:r>
            <a:r>
              <a:rPr lang="fr-FR" dirty="0" smtClean="0">
                <a:latin typeface="Comic Sans MS" panose="030F0702030302020204" pitchFamily="66" charset="0"/>
              </a:rPr>
              <a:t>ouvert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90746" y="3629321"/>
            <a:ext cx="17091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Remarques :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40484" y="4768094"/>
            <a:ext cx="982046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Exemple:</a:t>
            </a:r>
            <a:r>
              <a:rPr lang="fr-FR" dirty="0" smtClean="0">
                <a:latin typeface="Comic Sans MS" panose="030F0702030302020204" pitchFamily="66" charset="0"/>
              </a:rPr>
              <a:t> Compléter  </a:t>
            </a:r>
            <a:r>
              <a:rPr lang="fr-FR" dirty="0">
                <a:latin typeface="Comic Sans MS" panose="030F0702030302020204" pitchFamily="66" charset="0"/>
              </a:rPr>
              <a:t>les expressions suivantes à l’aide des symboles  : </a:t>
            </a:r>
          </a:p>
        </p:txBody>
      </p:sp>
      <p:graphicFrame>
        <p:nvGraphicFramePr>
          <p:cNvPr id="125" name="Obje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56184"/>
              </p:ext>
            </p:extLst>
          </p:nvPr>
        </p:nvGraphicFramePr>
        <p:xfrm>
          <a:off x="8756121" y="4817658"/>
          <a:ext cx="262824" cy="28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4" name="Equation" r:id="rId25" imgW="126725" imgH="126725" progId="Equation.DSMT4">
                  <p:embed/>
                </p:oleObj>
              </mc:Choice>
              <mc:Fallback>
                <p:oleObj name="Equation" r:id="rId25" imgW="126725" imgH="126725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6121" y="4817658"/>
                        <a:ext cx="262824" cy="285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883549"/>
              </p:ext>
            </p:extLst>
          </p:nvPr>
        </p:nvGraphicFramePr>
        <p:xfrm>
          <a:off x="9278946" y="4768094"/>
          <a:ext cx="2619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5" name="Equation" r:id="rId27" imgW="126720" imgH="152280" progId="Equation.DSMT4">
                  <p:embed/>
                </p:oleObj>
              </mc:Choice>
              <mc:Fallback>
                <p:oleObj name="Equation" r:id="rId27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46" y="4768094"/>
                        <a:ext cx="261937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120633"/>
              </p:ext>
            </p:extLst>
          </p:nvPr>
        </p:nvGraphicFramePr>
        <p:xfrm>
          <a:off x="9680872" y="4768094"/>
          <a:ext cx="3143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6" name="Equation" r:id="rId29" imgW="152280" imgH="126720" progId="Equation.DSMT4">
                  <p:embed/>
                </p:oleObj>
              </mc:Choice>
              <mc:Fallback>
                <p:oleObj name="Equation" r:id="rId29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0872" y="4768094"/>
                        <a:ext cx="314325" cy="285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93254"/>
              </p:ext>
            </p:extLst>
          </p:nvPr>
        </p:nvGraphicFramePr>
        <p:xfrm>
          <a:off x="10305313" y="4768094"/>
          <a:ext cx="314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7" name="Equation" r:id="rId31" imgW="152280" imgH="152280" progId="Equation.DSMT4">
                  <p:embed/>
                </p:oleObj>
              </mc:Choice>
              <mc:Fallback>
                <p:oleObj name="Equation" r:id="rId31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5313" y="4768094"/>
                        <a:ext cx="314325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34226"/>
              </p:ext>
            </p:extLst>
          </p:nvPr>
        </p:nvGraphicFramePr>
        <p:xfrm>
          <a:off x="781522" y="5122338"/>
          <a:ext cx="927388" cy="44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8" name="Equation" r:id="rId33" imgW="545626" imgH="253780" progId="Equation.DSMT4">
                  <p:embed/>
                </p:oleObj>
              </mc:Choice>
              <mc:Fallback>
                <p:oleObj name="Equation" r:id="rId33" imgW="545626" imgH="2537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2" y="5122338"/>
                        <a:ext cx="927388" cy="440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ectangle 8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aphicFrame>
        <p:nvGraphicFramePr>
          <p:cNvPr id="140" name="Obje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321"/>
              </p:ext>
            </p:extLst>
          </p:nvPr>
        </p:nvGraphicFramePr>
        <p:xfrm>
          <a:off x="1893502" y="5138268"/>
          <a:ext cx="832161" cy="40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9" name="Equation" r:id="rId35" imgW="533169" imgH="253890" progId="Equation.DSMT4">
                  <p:embed/>
                </p:oleObj>
              </mc:Choice>
              <mc:Fallback>
                <p:oleObj name="Equation" r:id="rId35" imgW="533169" imgH="25389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502" y="5138268"/>
                        <a:ext cx="832161" cy="409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Rectangle 8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aphicFrame>
        <p:nvGraphicFramePr>
          <p:cNvPr id="142" name="Obje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2119"/>
              </p:ext>
            </p:extLst>
          </p:nvPr>
        </p:nvGraphicFramePr>
        <p:xfrm>
          <a:off x="2980773" y="5136691"/>
          <a:ext cx="824366" cy="41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0" name="Equation" r:id="rId37" imgW="520474" imgH="253890" progId="Equation.DSMT4">
                  <p:embed/>
                </p:oleObj>
              </mc:Choice>
              <mc:Fallback>
                <p:oleObj name="Equation" r:id="rId37" imgW="520474" imgH="25389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773" y="5136691"/>
                        <a:ext cx="824366" cy="412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Rectangle 91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aphicFrame>
        <p:nvGraphicFramePr>
          <p:cNvPr id="144" name="Obje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661594"/>
              </p:ext>
            </p:extLst>
          </p:nvPr>
        </p:nvGraphicFramePr>
        <p:xfrm>
          <a:off x="4124425" y="5121815"/>
          <a:ext cx="1188653" cy="44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1" name="Equation" r:id="rId39" imgW="698197" imgH="253890" progId="Equation.DSMT4">
                  <p:embed/>
                </p:oleObj>
              </mc:Choice>
              <mc:Fallback>
                <p:oleObj name="Equation" r:id="rId39" imgW="698197" imgH="25389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425" y="5121815"/>
                        <a:ext cx="1188653" cy="441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Rectangle 93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aphicFrame>
        <p:nvGraphicFramePr>
          <p:cNvPr id="146" name="Obje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45527"/>
              </p:ext>
            </p:extLst>
          </p:nvPr>
        </p:nvGraphicFramePr>
        <p:xfrm>
          <a:off x="5596231" y="5155924"/>
          <a:ext cx="1134038" cy="37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2" name="Equation" r:id="rId41" imgW="787058" imgH="253890" progId="Equation.DSMT4">
                  <p:embed/>
                </p:oleObj>
              </mc:Choice>
              <mc:Fallback>
                <p:oleObj name="Equation" r:id="rId41" imgW="787058" imgH="25389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31" y="5155924"/>
                        <a:ext cx="1134038" cy="373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Rectangle 95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aphicFrame>
        <p:nvGraphicFramePr>
          <p:cNvPr id="148" name="Obje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769469"/>
              </p:ext>
            </p:extLst>
          </p:nvPr>
        </p:nvGraphicFramePr>
        <p:xfrm>
          <a:off x="7032192" y="5129709"/>
          <a:ext cx="1442343" cy="42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3" name="Equation" r:id="rId43" imgW="901309" imgH="253890" progId="Equation.DSMT4">
                  <p:embed/>
                </p:oleObj>
              </mc:Choice>
              <mc:Fallback>
                <p:oleObj name="Equation" r:id="rId43" imgW="901309" imgH="25389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92" y="5129709"/>
                        <a:ext cx="1442343" cy="426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tangle 97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aphicFrame>
        <p:nvGraphicFramePr>
          <p:cNvPr id="150" name="Obje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00525"/>
              </p:ext>
            </p:extLst>
          </p:nvPr>
        </p:nvGraphicFramePr>
        <p:xfrm>
          <a:off x="8776037" y="5136759"/>
          <a:ext cx="1410471" cy="41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4" name="Equation" r:id="rId45" imgW="914400" imgH="254000" progId="Equation.DSMT4">
                  <p:embed/>
                </p:oleObj>
              </mc:Choice>
              <mc:Fallback>
                <p:oleObj name="Equation" r:id="rId45" imgW="914400" imgH="2540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6037" y="5136759"/>
                        <a:ext cx="1410471" cy="412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Rectangle 99"/>
          <p:cNvSpPr>
            <a:spLocks noChangeArrowheads="1"/>
          </p:cNvSpPr>
          <p:nvPr/>
        </p:nvSpPr>
        <p:spPr bwMode="auto">
          <a:xfrm>
            <a:off x="0" y="-19236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latin typeface="Comic Sans MS" panose="030F0702030302020204" pitchFamily="66" charset="0"/>
            </a:endParaRPr>
          </a:p>
        </p:txBody>
      </p:sp>
      <p:graphicFrame>
        <p:nvGraphicFramePr>
          <p:cNvPr id="152" name="Obje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50316"/>
              </p:ext>
            </p:extLst>
          </p:nvPr>
        </p:nvGraphicFramePr>
        <p:xfrm>
          <a:off x="10595677" y="5113907"/>
          <a:ext cx="1056346" cy="4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5" name="Equation" r:id="rId47" imgW="609336" imgH="253890" progId="Equation.DSMT4">
                  <p:embed/>
                </p:oleObj>
              </mc:Choice>
              <mc:Fallback>
                <p:oleObj name="Equation" r:id="rId47" imgW="609336" imgH="25389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5677" y="5113907"/>
                        <a:ext cx="1056346" cy="457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/>
          <p:cNvSpPr/>
          <p:nvPr/>
        </p:nvSpPr>
        <p:spPr>
          <a:xfrm>
            <a:off x="801755" y="5578058"/>
            <a:ext cx="12939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Solution: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/>
          </a:p>
        </p:txBody>
      </p:sp>
      <p:graphicFrame>
        <p:nvGraphicFramePr>
          <p:cNvPr id="155" name="Obje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88569"/>
              </p:ext>
            </p:extLst>
          </p:nvPr>
        </p:nvGraphicFramePr>
        <p:xfrm>
          <a:off x="1995488" y="5549900"/>
          <a:ext cx="949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6" name="Equation" r:id="rId49" imgW="558720" imgH="253800" progId="Equation.DSMT4">
                  <p:embed/>
                </p:oleObj>
              </mc:Choice>
              <mc:Fallback>
                <p:oleObj name="Equation" r:id="rId49" imgW="558720" imgH="253800" progId="Equation.DSMT4">
                  <p:embed/>
                  <p:pic>
                    <p:nvPicPr>
                      <p:cNvPr id="0" name="Obje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549900"/>
                        <a:ext cx="9493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84276"/>
              </p:ext>
            </p:extLst>
          </p:nvPr>
        </p:nvGraphicFramePr>
        <p:xfrm>
          <a:off x="3100388" y="5565775"/>
          <a:ext cx="8715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7" name="Equation" r:id="rId51" imgW="558720" imgH="253800" progId="Equation.DSMT4">
                  <p:embed/>
                </p:oleObj>
              </mc:Choice>
              <mc:Fallback>
                <p:oleObj name="Equation" r:id="rId51" imgW="558720" imgH="253800" progId="Equation.DSMT4">
                  <p:embed/>
                  <p:pic>
                    <p:nvPicPr>
                      <p:cNvPr id="0" name="Obje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5565775"/>
                        <a:ext cx="87153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451578"/>
              </p:ext>
            </p:extLst>
          </p:nvPr>
        </p:nvGraphicFramePr>
        <p:xfrm>
          <a:off x="4197350" y="5564188"/>
          <a:ext cx="8429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8" name="Equation" r:id="rId53" imgW="533160" imgH="253800" progId="Equation.DSMT4">
                  <p:embed/>
                </p:oleObj>
              </mc:Choice>
              <mc:Fallback>
                <p:oleObj name="Equation" r:id="rId53" imgW="533160" imgH="253800" progId="Equation.DSMT4">
                  <p:embed/>
                  <p:pic>
                    <p:nvPicPr>
                      <p:cNvPr id="0" name="Obje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5564188"/>
                        <a:ext cx="84296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Obje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597281"/>
              </p:ext>
            </p:extLst>
          </p:nvPr>
        </p:nvGraphicFramePr>
        <p:xfrm>
          <a:off x="5381625" y="5548313"/>
          <a:ext cx="11239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9" name="Equation" r:id="rId55" imgW="660240" imgH="253800" progId="Equation.DSMT4">
                  <p:embed/>
                </p:oleObj>
              </mc:Choice>
              <mc:Fallback>
                <p:oleObj name="Equation" r:id="rId55" imgW="660240" imgH="253800" progId="Equation.DSMT4">
                  <p:embed/>
                  <p:pic>
                    <p:nvPicPr>
                      <p:cNvPr id="0" name="Obje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548313"/>
                        <a:ext cx="11239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Obje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714724"/>
              </p:ext>
            </p:extLst>
          </p:nvPr>
        </p:nvGraphicFramePr>
        <p:xfrm>
          <a:off x="6838950" y="5583238"/>
          <a:ext cx="10985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0" name="Equation" r:id="rId57" imgW="761760" imgH="253800" progId="Equation.DSMT4">
                  <p:embed/>
                </p:oleObj>
              </mc:Choice>
              <mc:Fallback>
                <p:oleObj name="Equation" r:id="rId57" imgW="761760" imgH="253800" progId="Equation.DSMT4">
                  <p:embed/>
                  <p:pic>
                    <p:nvPicPr>
                      <p:cNvPr id="0" name="Obje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5583238"/>
                        <a:ext cx="109855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073008"/>
              </p:ext>
            </p:extLst>
          </p:nvPr>
        </p:nvGraphicFramePr>
        <p:xfrm>
          <a:off x="8228013" y="5556250"/>
          <a:ext cx="15017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1" name="Equation" r:id="rId59" imgW="939600" imgH="253800" progId="Equation.DSMT4">
                  <p:embed/>
                </p:oleObj>
              </mc:Choice>
              <mc:Fallback>
                <p:oleObj name="Equation" r:id="rId59" imgW="939600" imgH="253800" progId="Equation.DSMT4">
                  <p:embed/>
                  <p:pic>
                    <p:nvPicPr>
                      <p:cNvPr id="0" name="Obje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3" y="5556250"/>
                        <a:ext cx="15017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904224"/>
              </p:ext>
            </p:extLst>
          </p:nvPr>
        </p:nvGraphicFramePr>
        <p:xfrm>
          <a:off x="9972675" y="5564188"/>
          <a:ext cx="14700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2" name="Equation" r:id="rId61" imgW="952200" imgH="253800" progId="Equation.DSMT4">
                  <p:embed/>
                </p:oleObj>
              </mc:Choice>
              <mc:Fallback>
                <p:oleObj name="Equation" r:id="rId61" imgW="952200" imgH="253800" progId="Equation.DSMT4">
                  <p:embed/>
                  <p:pic>
                    <p:nvPicPr>
                      <p:cNvPr id="0" name="Obje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2675" y="5564188"/>
                        <a:ext cx="14700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377951"/>
              </p:ext>
            </p:extLst>
          </p:nvPr>
        </p:nvGraphicFramePr>
        <p:xfrm>
          <a:off x="1954213" y="5962650"/>
          <a:ext cx="11017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3" name="Equation" r:id="rId63" imgW="634680" imgH="253800" progId="Equation.DSMT4">
                  <p:embed/>
                </p:oleObj>
              </mc:Choice>
              <mc:Fallback>
                <p:oleObj name="Equation" r:id="rId63" imgW="634680" imgH="253800" progId="Equation.DSMT4">
                  <p:embed/>
                  <p:pic>
                    <p:nvPicPr>
                      <p:cNvPr id="0" name="Obje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5962650"/>
                        <a:ext cx="11017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Rectangle 1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4" name="Obje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231398"/>
              </p:ext>
            </p:extLst>
          </p:nvPr>
        </p:nvGraphicFramePr>
        <p:xfrm>
          <a:off x="3836932" y="5987282"/>
          <a:ext cx="1259104" cy="5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4" name="Equation" r:id="rId65" imgW="672808" imgH="266584" progId="Equation.DSMT4">
                  <p:embed/>
                </p:oleObj>
              </mc:Choice>
              <mc:Fallback>
                <p:oleObj name="Equation" r:id="rId65" imgW="672808" imgH="266584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32" y="5987282"/>
                        <a:ext cx="1259104" cy="515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Rectangle 164"/>
          <p:cNvSpPr/>
          <p:nvPr/>
        </p:nvSpPr>
        <p:spPr>
          <a:xfrm>
            <a:off x="3183098" y="6026728"/>
            <a:ext cx="5517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247511" y="6026727"/>
            <a:ext cx="4331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et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167" name="Obje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320581"/>
              </p:ext>
            </p:extLst>
          </p:nvPr>
        </p:nvGraphicFramePr>
        <p:xfrm>
          <a:off x="5814189" y="5995348"/>
          <a:ext cx="9271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85" name="Equation" r:id="rId67" imgW="495000" imgH="241200" progId="Equation.DSMT4">
                  <p:embed/>
                </p:oleObj>
              </mc:Choice>
              <mc:Fallback>
                <p:oleObj name="Equation" r:id="rId67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189" y="5995348"/>
                        <a:ext cx="927100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7250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33" grpId="0"/>
      <p:bldP spid="89" grpId="0"/>
      <p:bldP spid="90" grpId="0"/>
      <p:bldP spid="92" grpId="0"/>
      <p:bldP spid="93" grpId="0"/>
      <p:bldP spid="94" grpId="0"/>
      <p:bldP spid="98" grpId="0"/>
      <p:bldP spid="99" grpId="0"/>
      <p:bldP spid="100" grpId="0"/>
      <p:bldP spid="101" grpId="0"/>
      <p:bldP spid="103" grpId="0"/>
      <p:bldP spid="104" grpId="0"/>
      <p:bldP spid="109" grpId="0"/>
      <p:bldP spid="110" grpId="0"/>
      <p:bldP spid="112" grpId="0"/>
      <p:bldP spid="114" grpId="0"/>
      <p:bldP spid="115" grpId="0"/>
      <p:bldP spid="35" grpId="0"/>
      <p:bldP spid="116" grpId="0"/>
      <p:bldP spid="117" grpId="0"/>
      <p:bldP spid="118" grpId="0"/>
      <p:bldP spid="119" grpId="0"/>
      <p:bldP spid="120" grpId="0"/>
      <p:bldP spid="36" grpId="0"/>
      <p:bldP spid="121" grpId="0"/>
      <p:bldP spid="122" grpId="0"/>
      <p:bldP spid="153" grpId="0"/>
      <p:bldP spid="165" grpId="0"/>
      <p:bldP spid="1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508368"/>
                  </p:ext>
                </p:extLst>
              </p:nvPr>
            </p:nvGraphicFramePr>
            <p:xfrm>
              <a:off x="815415" y="932725"/>
              <a:ext cx="9985109" cy="54493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28192"/>
                    <a:gridCol w="2016224"/>
                    <a:gridCol w="6240693"/>
                  </a:tblGrid>
                  <a:tr h="8485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b="1" i="1" dirty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E</a:t>
                          </a:r>
                          <a:r>
                            <a:rPr lang="fr-FR" sz="2400" b="1" i="1" dirty="0" smtClean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nsemble</a:t>
                          </a:r>
                          <a:endParaRPr lang="fr-FR" sz="24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b="1" i="1" dirty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N</a:t>
                          </a:r>
                          <a:r>
                            <a:rPr lang="fr-FR" sz="2400" b="1" i="1" dirty="0" smtClean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otation</a:t>
                          </a:r>
                          <a:endParaRPr lang="fr-FR" sz="24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b="1" i="1" dirty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Représentation sur la droite réelle</a:t>
                          </a:r>
                          <a:endParaRPr lang="fr-FR" sz="24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𝒂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≤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𝒙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≤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𝒂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,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𝒂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≤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𝒙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&lt;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sz="1900" b="1" i="1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𝒂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,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𝒂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&lt;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𝒙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≤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sz="1900" b="1" i="1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]"/>
                                    <m:endChr m:val="]"/>
                                    <m:ctrlP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𝒂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,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𝒂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&lt;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𝒙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&lt;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sz="1900" b="1" i="1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]"/>
                                    <m:endChr m:val="["/>
                                    <m:ctrlP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𝒂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,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900" b="1" i="1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𝒙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≥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fr-FR" sz="1900" b="1" i="1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["/>
                                    <m:ctrlP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𝒂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,+∞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𝒙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&gt;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fr-FR" sz="1900" b="1" i="1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]"/>
                                    <m:endChr m:val="["/>
                                    <m:ctrlP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𝒂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,+∞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𝒙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≤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fr-FR" sz="1900" b="1" i="1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]"/>
                                    <m:endChr m:val="]"/>
                                    <m:ctrlP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−∞,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36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𝒙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&lt;</m:t>
                                </m:r>
                                <m:r>
                                  <a:rPr lang="fr-FR" sz="1900" b="1" i="1"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]"/>
                                    <m:endChr m:val="["/>
                                    <m:ctrlP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−∞,</m:t>
                                    </m:r>
                                    <m:r>
                                      <a:rPr lang="fr-FR" sz="1900" b="1" i="1"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9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508368"/>
                  </p:ext>
                </p:extLst>
              </p:nvPr>
            </p:nvGraphicFramePr>
            <p:xfrm>
              <a:off x="815415" y="932725"/>
              <a:ext cx="9985109" cy="54493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28192"/>
                    <a:gridCol w="2016224"/>
                    <a:gridCol w="6240693"/>
                  </a:tblGrid>
                  <a:tr h="8485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b="1" i="1" dirty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E</a:t>
                          </a:r>
                          <a:r>
                            <a:rPr lang="fr-FR" sz="2400" b="1" i="1" dirty="0" smtClean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nsemble</a:t>
                          </a:r>
                          <a:endParaRPr lang="fr-FR" sz="24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b="1" i="1" dirty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N</a:t>
                          </a:r>
                          <a:r>
                            <a:rPr lang="fr-FR" sz="2400" b="1" i="1" dirty="0" smtClean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otation</a:t>
                          </a:r>
                          <a:endParaRPr lang="fr-FR" sz="24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400" b="1" i="1" dirty="0">
                              <a:effectLst/>
                              <a:highlight>
                                <a:srgbClr val="FFFF00"/>
                              </a:highlight>
                              <a:latin typeface="Calibri"/>
                              <a:ea typeface="Times New Roman"/>
                              <a:cs typeface="Arial"/>
                            </a:rPr>
                            <a:t>Représentation sur la droite réelle</a:t>
                          </a:r>
                          <a:endParaRPr lang="fr-FR" sz="24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2" t="-154737" r="-476761" b="-6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364" t="-154737" r="-310303" b="-6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1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2" t="-263043" r="-476761" b="-6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364" t="-263043" r="-310303" b="-6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2" t="-351579" r="-476761" b="-4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364" t="-351579" r="-310303" b="-4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2" t="-451579" r="-476761" b="-3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364" t="-451579" r="-310303" b="-3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1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2" t="-569565" r="-476761" b="-3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364" t="-569565" r="-310303" b="-3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7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2" t="-648421" r="-476761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364" t="-648421" r="-310303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1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2" t="-772826" r="-476761" b="-107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364" t="-772826" r="-310303" b="-107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3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2" t="-811111" r="-47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6364" t="-811111" r="-31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fr-FR" sz="1600" b="1" i="1" dirty="0">
                            <a:effectLst/>
                            <a:latin typeface="Calibri"/>
                            <a:ea typeface="Times New Roman"/>
                            <a:cs typeface="Arial"/>
                          </a:endParaRPr>
                        </a:p>
                      </a:txBody>
                      <a:tcPr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6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61" y="1796819"/>
            <a:ext cx="3869123" cy="4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63" y="2402227"/>
            <a:ext cx="38933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66" y="2942696"/>
            <a:ext cx="3869124" cy="4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72" y="3530456"/>
            <a:ext cx="3909901" cy="4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43" y="4197088"/>
            <a:ext cx="3869124" cy="3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6" y="4773152"/>
            <a:ext cx="3869124" cy="35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84" y="5390805"/>
            <a:ext cx="3909901" cy="3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63" y="5842527"/>
            <a:ext cx="3909901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71600" y="32672"/>
            <a:ext cx="9019309" cy="8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406253" rIns="121914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700" b="1" i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Intervalles: résumé  </a:t>
            </a:r>
            <a:r>
              <a:rPr lang="fr-FR" altLang="fr-FR" sz="2400" b="1" i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1)définitions</a:t>
            </a:r>
            <a:r>
              <a:rPr lang="fr-FR" altLang="fr-FR" sz="2700" b="1" i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fr-FR" altLang="fr-FR" i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Soient a ,b deux nombres </a:t>
            </a:r>
            <a:r>
              <a:rPr lang="fr-FR" altLang="fr-FR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réels</a:t>
            </a:r>
            <a:endParaRPr lang="fr-FR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7364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11925" y="461127"/>
            <a:ext cx="9615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Représenter </a:t>
            </a:r>
            <a:r>
              <a:rPr lang="fr-FR" sz="2000" dirty="0"/>
              <a:t>les ensembles suivants sur la droite réelle puis les écrire à l'aide d'intervalles 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440" y="430350"/>
            <a:ext cx="137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Exercice:</a:t>
            </a:r>
            <a:r>
              <a:rPr lang="fr-FR" sz="2400" b="1" dirty="0">
                <a:solidFill>
                  <a:srgbClr val="00B050"/>
                </a:solidFill>
              </a:rPr>
              <a:t> 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31587"/>
              </p:ext>
            </p:extLst>
          </p:nvPr>
        </p:nvGraphicFramePr>
        <p:xfrm>
          <a:off x="1101511" y="967174"/>
          <a:ext cx="1323034" cy="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4" name="Equation" r:id="rId3" imgW="685800" imgH="177480" progId="Equation.DSMT4">
                  <p:embed/>
                </p:oleObj>
              </mc:Choice>
              <mc:Fallback>
                <p:oleObj name="Equation" r:id="rId3" imgW="68580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511" y="967174"/>
                        <a:ext cx="1323034" cy="32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21279" y="935696"/>
            <a:ext cx="3802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a)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89892"/>
              </p:ext>
            </p:extLst>
          </p:nvPr>
        </p:nvGraphicFramePr>
        <p:xfrm>
          <a:off x="3489325" y="993775"/>
          <a:ext cx="7366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5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993775"/>
                        <a:ext cx="736600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815627" y="961539"/>
            <a:ext cx="3802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a)</a:t>
            </a:r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24535"/>
              </p:ext>
            </p:extLst>
          </p:nvPr>
        </p:nvGraphicFramePr>
        <p:xfrm>
          <a:off x="5410200" y="978228"/>
          <a:ext cx="6858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6" name="Equation" r:id="rId7" imgW="355320" imgH="164880" progId="Equation.DSMT4">
                  <p:embed/>
                </p:oleObj>
              </mc:Choice>
              <mc:Fallback>
                <p:oleObj name="Equation" r:id="rId7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78228"/>
                        <a:ext cx="685800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780661" y="978228"/>
            <a:ext cx="3626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c)</a:t>
            </a:r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55626"/>
              </p:ext>
            </p:extLst>
          </p:nvPr>
        </p:nvGraphicFramePr>
        <p:xfrm>
          <a:off x="7266463" y="1041460"/>
          <a:ext cx="1276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7" name="Equation" r:id="rId9" imgW="660240" imgH="164880" progId="Equation.DSMT4">
                  <p:embed/>
                </p:oleObj>
              </mc:Choice>
              <mc:Fallback>
                <p:oleObj name="Equation" r:id="rId9" imgW="660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463" y="1041460"/>
                        <a:ext cx="1276350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75009" y="1004071"/>
            <a:ext cx="3914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d)</a:t>
            </a:r>
            <a:endParaRPr lang="fr-FR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5827"/>
              </p:ext>
            </p:extLst>
          </p:nvPr>
        </p:nvGraphicFramePr>
        <p:xfrm>
          <a:off x="9379526" y="862727"/>
          <a:ext cx="1368859" cy="68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8" name="Equation" r:id="rId11" imgW="749160" imgH="393480" progId="Equation.DSMT4">
                  <p:embed/>
                </p:oleObj>
              </mc:Choice>
              <mc:Fallback>
                <p:oleObj name="Equation" r:id="rId11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9526" y="862727"/>
                        <a:ext cx="1368859" cy="685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8773081" y="993554"/>
            <a:ext cx="3914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e)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82871" y="1388792"/>
            <a:ext cx="12939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Solution: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811408" y="1773513"/>
            <a:ext cx="38023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653312" y="1793781"/>
            <a:ext cx="15119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 que : </a:t>
            </a: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33636"/>
              </p:ext>
            </p:extLst>
          </p:nvPr>
        </p:nvGraphicFramePr>
        <p:xfrm>
          <a:off x="1250408" y="1807060"/>
          <a:ext cx="1323034" cy="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39" name="Equation" r:id="rId13" imgW="685800" imgH="177480" progId="Equation.DSMT4">
                  <p:embed/>
                </p:oleObj>
              </mc:Choice>
              <mc:Fallback>
                <p:oleObj name="Equation" r:id="rId13" imgW="685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408" y="1807060"/>
                        <a:ext cx="1323034" cy="32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880335"/>
              </p:ext>
            </p:extLst>
          </p:nvPr>
        </p:nvGraphicFramePr>
        <p:xfrm>
          <a:off x="4165264" y="1773513"/>
          <a:ext cx="1128525" cy="4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0" name="Equation" r:id="rId14" imgW="660113" imgH="253890" progId="Equation.DSMT4">
                  <p:embed/>
                </p:oleObj>
              </mc:Choice>
              <mc:Fallback>
                <p:oleObj name="Equation" r:id="rId14" imgW="660113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264" y="1773513"/>
                        <a:ext cx="1128525" cy="44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Image 21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5" y="1681294"/>
            <a:ext cx="5915890" cy="56915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811408" y="2335360"/>
            <a:ext cx="3914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b)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653312" y="2355628"/>
            <a:ext cx="15119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 que : </a:t>
            </a: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873365"/>
              </p:ext>
            </p:extLst>
          </p:nvPr>
        </p:nvGraphicFramePr>
        <p:xfrm>
          <a:off x="1544638" y="2368550"/>
          <a:ext cx="7350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1" name="Equation" r:id="rId17" imgW="380880" imgH="177480" progId="Equation.DSMT4">
                  <p:embed/>
                </p:oleObj>
              </mc:Choice>
              <mc:Fallback>
                <p:oleObj name="Equation" r:id="rId17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368550"/>
                        <a:ext cx="735012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4933"/>
              </p:ext>
            </p:extLst>
          </p:nvPr>
        </p:nvGraphicFramePr>
        <p:xfrm>
          <a:off x="4111625" y="2335213"/>
          <a:ext cx="12366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2" name="Equation" r:id="rId19" imgW="723600" imgH="253800" progId="Equation.DSMT4">
                  <p:embed/>
                </p:oleObj>
              </mc:Choice>
              <mc:Fallback>
                <p:oleObj name="Equation" r:id="rId19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2335213"/>
                        <a:ext cx="1236663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Image 27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21" y="2218242"/>
            <a:ext cx="5884959" cy="76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832699" y="2828867"/>
            <a:ext cx="3626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c)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2674603" y="2849135"/>
            <a:ext cx="15119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 que : </a:t>
            </a: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90554"/>
              </p:ext>
            </p:extLst>
          </p:nvPr>
        </p:nvGraphicFramePr>
        <p:xfrm>
          <a:off x="1590339" y="2873375"/>
          <a:ext cx="685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3" name="Equation" r:id="rId22" imgW="355320" imgH="164880" progId="Equation.DSMT4">
                  <p:embed/>
                </p:oleObj>
              </mc:Choice>
              <mc:Fallback>
                <p:oleObj name="Equation" r:id="rId22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339" y="2873375"/>
                        <a:ext cx="685800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64176"/>
              </p:ext>
            </p:extLst>
          </p:nvPr>
        </p:nvGraphicFramePr>
        <p:xfrm>
          <a:off x="4165264" y="2828925"/>
          <a:ext cx="11715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4" name="Equation" r:id="rId24" imgW="685800" imgH="253800" progId="Equation.DSMT4">
                  <p:embed/>
                </p:oleObj>
              </mc:Choice>
              <mc:Fallback>
                <p:oleObj name="Equation" r:id="rId24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264" y="2828925"/>
                        <a:ext cx="1171575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age 32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47" y="2740349"/>
            <a:ext cx="5718706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>
          <a:xfrm>
            <a:off x="811385" y="3414324"/>
            <a:ext cx="3914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d)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2653289" y="3434592"/>
            <a:ext cx="15119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 que : </a:t>
            </a:r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405380"/>
              </p:ext>
            </p:extLst>
          </p:nvPr>
        </p:nvGraphicFramePr>
        <p:xfrm>
          <a:off x="1274763" y="3459163"/>
          <a:ext cx="1273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5" name="Equation" r:id="rId27" imgW="660240" imgH="164880" progId="Equation.DSMT4">
                  <p:embed/>
                </p:oleObj>
              </mc:Choice>
              <mc:Fallback>
                <p:oleObj name="Equation" r:id="rId27" imgW="660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3459163"/>
                        <a:ext cx="1273175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341976"/>
              </p:ext>
            </p:extLst>
          </p:nvPr>
        </p:nvGraphicFramePr>
        <p:xfrm>
          <a:off x="4164013" y="3414713"/>
          <a:ext cx="11287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6" name="Equation" r:id="rId29" imgW="660240" imgH="253800" progId="Equation.DSMT4">
                  <p:embed/>
                </p:oleObj>
              </mc:Choice>
              <mc:Fallback>
                <p:oleObj name="Equation" r:id="rId29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3414713"/>
                        <a:ext cx="1128712" cy="44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Image 37"/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75" y="3325721"/>
            <a:ext cx="5567917" cy="54901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812613" y="3996215"/>
            <a:ext cx="39145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e)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654517" y="4016483"/>
            <a:ext cx="151195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Signifie que : </a:t>
            </a:r>
          </a:p>
        </p:txBody>
      </p:sp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80563"/>
              </p:ext>
            </p:extLst>
          </p:nvPr>
        </p:nvGraphicFramePr>
        <p:xfrm>
          <a:off x="1190625" y="3830638"/>
          <a:ext cx="14446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" name="Equation" r:id="rId32" imgW="749160" imgH="393480" progId="Equation.DSMT4">
                  <p:embed/>
                </p:oleObj>
              </mc:Choice>
              <mc:Fallback>
                <p:oleObj name="Equation" r:id="rId32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3830638"/>
                        <a:ext cx="1444625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548268"/>
              </p:ext>
            </p:extLst>
          </p:nvPr>
        </p:nvGraphicFramePr>
        <p:xfrm>
          <a:off x="4035425" y="3841750"/>
          <a:ext cx="138906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8" name="Equation" r:id="rId34" imgW="812520" imgH="431640" progId="Equation.DSMT4">
                  <p:embed/>
                </p:oleObj>
              </mc:Choice>
              <mc:Fallback>
                <p:oleObj name="Equation" r:id="rId34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841750"/>
                        <a:ext cx="1389063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Image 42"/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74" y="4029820"/>
            <a:ext cx="5792005" cy="4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8515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9" grpId="0"/>
      <p:bldP spid="30" grpId="0"/>
      <p:bldP spid="34" grpId="0"/>
      <p:bldP spid="35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"/>
            <a:ext cx="12192000" cy="1196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/>
            <a:r>
              <a:rPr lang="fr-FR" sz="3600" dirty="0"/>
              <a:t>Étapes de la leçon</a:t>
            </a:r>
            <a:endParaRPr lang="fr-FR" sz="3600" dirty="0">
              <a:solidFill>
                <a:schemeClr val="bg1"/>
              </a:solidFill>
              <a:cs typeface="Led Italic Font" pitchFamily="2" charset="-78"/>
            </a:endParaRPr>
          </a:p>
        </p:txBody>
      </p:sp>
      <p:sp>
        <p:nvSpPr>
          <p:cNvPr id="3083" name="AutoShape 11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0367" y="1177874"/>
            <a:ext cx="7344139" cy="575841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marL="514302" indent="-514302">
              <a:buFont typeface="+mj-lt"/>
              <a:buAutoNum type="romanUcPeriod"/>
            </a:pPr>
            <a:r>
              <a:rPr lang="fr-FR" sz="2400" b="1" dirty="0"/>
              <a:t>I ’ordre dans  : </a:t>
            </a:r>
          </a:p>
        </p:txBody>
      </p:sp>
      <p:sp>
        <p:nvSpPr>
          <p:cNvPr id="3086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0367" y="1801977"/>
            <a:ext cx="7344139" cy="833255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marL="514302" indent="-514302">
              <a:buFont typeface="+mj-lt"/>
              <a:buAutoNum type="romanUcPeriod" startAt="2"/>
            </a:pPr>
            <a:r>
              <a:rPr lang="fr-FR" sz="2400" b="1" dirty="0"/>
              <a:t>L’ordre et les opérations dans</a:t>
            </a:r>
            <a:endParaRPr lang="fr-FR" sz="2400" dirty="0"/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7440231" y="1341442"/>
            <a:ext cx="4224468" cy="17543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Leçon5:</a:t>
            </a:r>
            <a:endParaRPr lang="ar-MA" sz="2800" dirty="0">
              <a:solidFill>
                <a:schemeClr val="tx2">
                  <a:lumMod val="65000"/>
                  <a:lumOff val="35000"/>
                </a:schemeClr>
              </a:solidFill>
              <a:latin typeface="Forte" pitchFamily="66" charset="0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fr-FR" sz="4000" dirty="0"/>
              <a:t>L’ordre dans      et opérations</a:t>
            </a:r>
            <a:endParaRPr lang="ar-SA" sz="40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25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0367" y="3300080"/>
            <a:ext cx="7344139" cy="624993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marL="514302" indent="-514302">
              <a:buFont typeface="+mj-lt"/>
              <a:buAutoNum type="romanUcPeriod" startAt="4"/>
            </a:pPr>
            <a:r>
              <a:rPr lang="fr-FR" sz="2400" b="1" dirty="0"/>
              <a:t>Intervalles et inégalités</a:t>
            </a:r>
          </a:p>
        </p:txBody>
      </p:sp>
      <p:pic>
        <p:nvPicPr>
          <p:cNvPr id="12290" name="Picture 2" descr="C:\Users\najib\Desktop\ppt_cours_tcs\images\imagesCAHW7G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" y="12537"/>
            <a:ext cx="2222500" cy="10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jib\Desktop\ppt_cours_tcs\images\image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65" y="6"/>
            <a:ext cx="191343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0367" y="2651470"/>
            <a:ext cx="7344139" cy="648071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marL="514302" indent="-514302">
              <a:lnSpc>
                <a:spcPct val="115000"/>
              </a:lnSpc>
              <a:buFont typeface="+mj-lt"/>
              <a:buAutoNum type="romanUcPeriod" startAt="3"/>
              <a:tabLst>
                <a:tab pos="180322" algn="l"/>
                <a:tab pos="209529" algn="l"/>
              </a:tabLst>
            </a:pPr>
            <a:r>
              <a:rPr lang="fr-FR" sz="2400" b="1" dirty="0"/>
              <a:t>La valeur absolue </a:t>
            </a:r>
            <a:r>
              <a:rPr lang="fr-FR" sz="2400" dirty="0"/>
              <a:t>.</a:t>
            </a:r>
            <a:endParaRPr lang="fr-FR" sz="2400" b="1" dirty="0">
              <a:latin typeface="Calibri"/>
              <a:ea typeface="Calibri"/>
              <a:cs typeface="Arial"/>
            </a:endParaRPr>
          </a:p>
        </p:txBody>
      </p:sp>
      <p:sp>
        <p:nvSpPr>
          <p:cNvPr id="23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0367" y="3925069"/>
            <a:ext cx="7344139" cy="625091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marL="514302" indent="-514302">
              <a:lnSpc>
                <a:spcPct val="115000"/>
              </a:lnSpc>
              <a:buFont typeface="+mj-lt"/>
              <a:buAutoNum type="romanUcPeriod" startAt="5"/>
              <a:tabLst>
                <a:tab pos="180322" algn="l"/>
                <a:tab pos="209529" algn="l"/>
              </a:tabLst>
            </a:pPr>
            <a:r>
              <a:rPr lang="fr-FR" sz="2400" b="1" dirty="0"/>
              <a:t>L’encadrement et la valeur approchée</a:t>
            </a:r>
            <a:endParaRPr lang="fr-FR" sz="2400" b="1" dirty="0">
              <a:latin typeface="Calibri"/>
              <a:ea typeface="Calibri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72955" y="4549625"/>
            <a:ext cx="3791744" cy="1508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Mathématiques Tronc commun </a:t>
            </a:r>
            <a:r>
              <a:rPr lang="fr-FR" sz="28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Sciences BIOF</a:t>
            </a:r>
            <a:endParaRPr lang="fr-FR" sz="55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44026"/>
              </p:ext>
            </p:extLst>
          </p:nvPr>
        </p:nvGraphicFramePr>
        <p:xfrm>
          <a:off x="10278567" y="1818211"/>
          <a:ext cx="6111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8" name="Equation" r:id="rId6" imgW="164885" imgH="164885" progId="Equation.DSMT4">
                  <p:embed/>
                </p:oleObj>
              </mc:Choice>
              <mc:Fallback>
                <p:oleObj name="Equation" r:id="rId6" imgW="164885" imgH="1648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8567" y="1818211"/>
                        <a:ext cx="611188" cy="61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90525"/>
              </p:ext>
            </p:extLst>
          </p:nvPr>
        </p:nvGraphicFramePr>
        <p:xfrm>
          <a:off x="2400305" y="1242373"/>
          <a:ext cx="475753" cy="47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9" name="Equation" r:id="rId8" imgW="164885" imgH="164885" progId="Equation.DSMT4">
                  <p:embed/>
                </p:oleObj>
              </mc:Choice>
              <mc:Fallback>
                <p:oleObj name="Equation" r:id="rId8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5" y="1242373"/>
                        <a:ext cx="475753" cy="475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609712"/>
              </p:ext>
            </p:extLst>
          </p:nvPr>
        </p:nvGraphicFramePr>
        <p:xfrm>
          <a:off x="4331176" y="2035300"/>
          <a:ext cx="399077" cy="39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0" name="Equation" r:id="rId9" imgW="164885" imgH="164885" progId="Equation.DSMT4">
                  <p:embed/>
                </p:oleObj>
              </mc:Choice>
              <mc:Fallback>
                <p:oleObj name="Equation" r:id="rId9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176" y="2035300"/>
                        <a:ext cx="399077" cy="399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456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006" y="216417"/>
            <a:ext cx="5865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i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2)Réunion </a:t>
            </a:r>
            <a:r>
              <a:rPr lang="fr-FR" altLang="fr-FR" sz="2000" b="1" i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et intersection </a:t>
            </a:r>
            <a:r>
              <a:rPr lang="fr-FR" altLang="fr-FR" sz="2000" b="1" i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d’intervalles :</a:t>
            </a:r>
            <a:r>
              <a:rPr lang="fr-FR" sz="2000" dirty="0"/>
              <a:t> </a:t>
            </a:r>
            <a:r>
              <a:rPr lang="fr-FR" sz="2000" dirty="0" smtClean="0"/>
              <a:t>symboles </a:t>
            </a:r>
            <a:r>
              <a:rPr lang="fr-FR" altLang="fr-FR" sz="2000" b="1" i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60597" y="601836"/>
            <a:ext cx="98799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</a:t>
            </a:r>
            <a:r>
              <a:rPr lang="fr-FR" b="1" dirty="0"/>
              <a:t>intersection </a:t>
            </a:r>
            <a:r>
              <a:rPr lang="fr-FR" dirty="0"/>
              <a:t>de deux intervalles est l’ensemble des nombres réels appartenant </a:t>
            </a:r>
            <a:r>
              <a:rPr lang="fr-FR" b="1" dirty="0"/>
              <a:t>à la fois </a:t>
            </a:r>
            <a:r>
              <a:rPr lang="fr-FR" dirty="0"/>
              <a:t>aux deux intervalles.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0596" y="1278944"/>
            <a:ext cx="95889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La </a:t>
            </a:r>
            <a:r>
              <a:rPr lang="fr-FR" b="1" dirty="0">
                <a:solidFill>
                  <a:prstClr val="black"/>
                </a:solidFill>
              </a:rPr>
              <a:t>réunion</a:t>
            </a:r>
            <a:r>
              <a:rPr lang="fr-FR" dirty="0">
                <a:solidFill>
                  <a:prstClr val="black"/>
                </a:solidFill>
              </a:rPr>
              <a:t> de deux intervalles est l’ensemble des nombres réels appartenant à l’un </a:t>
            </a:r>
            <a:r>
              <a:rPr lang="fr-FR" b="1" dirty="0">
                <a:solidFill>
                  <a:prstClr val="black"/>
                </a:solidFill>
              </a:rPr>
              <a:t>ou </a:t>
            </a:r>
            <a:r>
              <a:rPr lang="fr-FR" dirty="0">
                <a:solidFill>
                  <a:prstClr val="black"/>
                </a:solidFill>
              </a:rPr>
              <a:t>l’autre de ces intervalles (les éléments de l’intersection appartiennent aussi à la réunion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67382"/>
              </p:ext>
            </p:extLst>
          </p:nvPr>
        </p:nvGraphicFramePr>
        <p:xfrm>
          <a:off x="6753228" y="247403"/>
          <a:ext cx="3825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0"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0" name="Obje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8" y="247403"/>
                        <a:ext cx="382587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125321" y="4794150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80529"/>
              </p:ext>
            </p:extLst>
          </p:nvPr>
        </p:nvGraphicFramePr>
        <p:xfrm>
          <a:off x="7574892" y="216417"/>
          <a:ext cx="3825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1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892" y="216417"/>
                        <a:ext cx="382587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465066" y="1960217"/>
            <a:ext cx="281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Simplifier </a:t>
            </a:r>
            <a:r>
              <a:rPr lang="fr-FR" sz="2000" dirty="0"/>
              <a:t>si c’est possible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1826" y="4729690"/>
            <a:ext cx="1344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prstClr val="black"/>
                </a:solidFill>
              </a:rPr>
              <a:t>Exercice</a:t>
            </a:r>
            <a:r>
              <a:rPr lang="fr-FR" sz="2000" b="1" u="sng" dirty="0" smtClean="0">
                <a:solidFill>
                  <a:prstClr val="black"/>
                </a:solidFill>
              </a:rPr>
              <a:t>: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1231920" y="235215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3</a:t>
            </a:r>
            <a:r>
              <a:rPr lang="fr-FR" sz="2000" dirty="0"/>
              <a:t>) ]-</a:t>
            </a:r>
            <a:r>
              <a:rPr lang="fr-FR" sz="2000" dirty="0">
                <a:sym typeface="Symbol"/>
              </a:rPr>
              <a:t></a:t>
            </a:r>
            <a:r>
              <a:rPr lang="fr-FR" sz="2000" dirty="0"/>
              <a:t> ; 2] ∩ [-1 ; +</a:t>
            </a:r>
            <a:r>
              <a:rPr lang="fr-FR" sz="2000" dirty="0">
                <a:sym typeface="Symbol"/>
              </a:rPr>
              <a:t></a:t>
            </a:r>
            <a:r>
              <a:rPr lang="fr-FR" sz="2000" dirty="0"/>
              <a:t>[   </a:t>
            </a:r>
            <a:r>
              <a:rPr lang="fr-FR" sz="2000" dirty="0" smtClean="0"/>
              <a:t>        </a:t>
            </a:r>
            <a:r>
              <a:rPr lang="fr-FR" sz="2000" dirty="0"/>
              <a:t>4)   ]-</a:t>
            </a:r>
            <a:r>
              <a:rPr lang="fr-FR" sz="2000" dirty="0">
                <a:sym typeface="Symbol"/>
              </a:rPr>
              <a:t></a:t>
            </a:r>
            <a:r>
              <a:rPr lang="fr-FR" sz="2000" dirty="0"/>
              <a:t> ; 2] ∪ [-1 ; +</a:t>
            </a:r>
            <a:r>
              <a:rPr lang="fr-FR" sz="2000" dirty="0">
                <a:sym typeface="Symbol"/>
              </a:rPr>
              <a:t></a:t>
            </a:r>
            <a:r>
              <a:rPr lang="fr-FR" sz="2000" dirty="0"/>
              <a:t>[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7807" y="1970128"/>
            <a:ext cx="5642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</a:rPr>
              <a:t>1) [2 ; 5] ∩ [4 ; 6]            2) [2 ; 5] ∪ [4 ; 6]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18218" y="2808916"/>
            <a:ext cx="12939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Solution: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257972" y="3165763"/>
            <a:ext cx="277351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1)  [2 ; 5] ∩ [4 ; 6] = [4 ; 5]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7972" y="3550484"/>
            <a:ext cx="282962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2)   [2 ; 5] ∪ [4 ; 6] = [2 ; 6].</a:t>
            </a:r>
          </a:p>
        </p:txBody>
      </p:sp>
      <p:pic>
        <p:nvPicPr>
          <p:cNvPr id="16" name="Imag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50" y="2815068"/>
            <a:ext cx="6358804" cy="7961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271826" y="3953354"/>
            <a:ext cx="32752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3)  ]-</a:t>
            </a:r>
            <a:r>
              <a:rPr lang="fr-FR" dirty="0">
                <a:sym typeface="Symbol"/>
              </a:rPr>
              <a:t></a:t>
            </a:r>
            <a:r>
              <a:rPr lang="fr-FR" dirty="0"/>
              <a:t> ; 2] ∩ [-1 ; +</a:t>
            </a:r>
            <a:r>
              <a:rPr lang="fr-FR" dirty="0">
                <a:sym typeface="Symbol"/>
              </a:rPr>
              <a:t></a:t>
            </a:r>
            <a:r>
              <a:rPr lang="fr-FR" dirty="0"/>
              <a:t>[ = [-1 ; 2]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6514" y="4386566"/>
            <a:ext cx="327365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4)]-</a:t>
            </a:r>
            <a:r>
              <a:rPr lang="fr-FR" dirty="0">
                <a:sym typeface="Symbol"/>
              </a:rPr>
              <a:t></a:t>
            </a:r>
            <a:r>
              <a:rPr lang="fr-FR" dirty="0"/>
              <a:t> ; 2] ∪ [-1 ; +</a:t>
            </a:r>
            <a:r>
              <a:rPr lang="fr-FR" dirty="0">
                <a:sym typeface="Symbol"/>
              </a:rPr>
              <a:t></a:t>
            </a:r>
            <a:r>
              <a:rPr lang="fr-FR" dirty="0"/>
              <a:t>[ = ]-</a:t>
            </a:r>
            <a:r>
              <a:rPr lang="fr-FR" dirty="0">
                <a:sym typeface="Symbol"/>
              </a:rPr>
              <a:t></a:t>
            </a:r>
            <a:r>
              <a:rPr lang="fr-FR" dirty="0"/>
              <a:t> ; +</a:t>
            </a:r>
            <a:r>
              <a:rPr lang="fr-FR" dirty="0">
                <a:sym typeface="Symbol"/>
              </a:rPr>
              <a:t></a:t>
            </a:r>
            <a:r>
              <a:rPr lang="fr-FR" dirty="0"/>
              <a:t>[</a:t>
            </a:r>
          </a:p>
        </p:txBody>
      </p:sp>
      <p:pic>
        <p:nvPicPr>
          <p:cNvPr id="19" name="Imag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6" y="3813590"/>
            <a:ext cx="5984164" cy="51694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2413721" y="4771287"/>
            <a:ext cx="55984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Calculer:                     </a:t>
            </a:r>
            <a:r>
              <a:rPr lang="fr-FR" dirty="0"/>
              <a:t>et  </a:t>
            </a:r>
            <a:r>
              <a:rPr lang="fr-FR" dirty="0" smtClean="0"/>
              <a:t>             </a:t>
            </a:r>
            <a:r>
              <a:rPr lang="fr-FR" dirty="0"/>
              <a:t>dans les cas </a:t>
            </a:r>
            <a:r>
              <a:rPr lang="fr-FR" dirty="0" smtClean="0"/>
              <a:t>suivants:  a) </a:t>
            </a:r>
            <a:endParaRPr lang="fr-FR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88978"/>
              </p:ext>
            </p:extLst>
          </p:nvPr>
        </p:nvGraphicFramePr>
        <p:xfrm>
          <a:off x="4728949" y="4835853"/>
          <a:ext cx="77311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2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949" y="4835853"/>
                        <a:ext cx="773112" cy="25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95005"/>
              </p:ext>
            </p:extLst>
          </p:nvPr>
        </p:nvGraphicFramePr>
        <p:xfrm>
          <a:off x="3600216" y="4835853"/>
          <a:ext cx="77311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3" name="Equation" r:id="rId11" imgW="393480" imgH="177480" progId="Equation.DSMT4">
                  <p:embed/>
                </p:oleObj>
              </mc:Choice>
              <mc:Fallback>
                <p:oleObj name="Equation" r:id="rId11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216" y="4835853"/>
                        <a:ext cx="773112" cy="25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37" y="4812698"/>
            <a:ext cx="1205844" cy="343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473" y="4812698"/>
            <a:ext cx="1067440" cy="3786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1301899" y="52705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prstClr val="black"/>
                </a:solidFill>
              </a:rPr>
              <a:t>b)</a:t>
            </a:r>
            <a:endParaRPr lang="fr-FR" dirty="0"/>
          </a:p>
        </p:txBody>
      </p:sp>
      <p:pic>
        <p:nvPicPr>
          <p:cNvPr id="33" name="Image 32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25" y="5274490"/>
            <a:ext cx="918991" cy="36138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>
          <a:xfrm>
            <a:off x="2660676" y="5262824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pic>
        <p:nvPicPr>
          <p:cNvPr id="36" name="Image 3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4" y="5261134"/>
            <a:ext cx="1144547" cy="3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4556113" y="5270518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prstClr val="black"/>
                </a:solidFill>
              </a:rPr>
              <a:t>c)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5947764" y="5262824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36161"/>
              </p:ext>
            </p:extLst>
          </p:nvPr>
        </p:nvGraphicFramePr>
        <p:xfrm>
          <a:off x="4870541" y="5256208"/>
          <a:ext cx="1164381" cy="39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4" name="Equation" r:id="rId17" imgW="748975" imgH="253890" progId="Equation.DSMT4">
                  <p:embed/>
                </p:oleObj>
              </mc:Choice>
              <mc:Fallback>
                <p:oleObj name="Equation" r:id="rId17" imgW="748975" imgH="25389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541" y="5256208"/>
                        <a:ext cx="1164381" cy="397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Image 4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32" y="5285835"/>
            <a:ext cx="858895" cy="3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/>
          <p:cNvSpPr/>
          <p:nvPr/>
        </p:nvSpPr>
        <p:spPr>
          <a:xfrm>
            <a:off x="7597772" y="52705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prstClr val="black"/>
                </a:solidFill>
              </a:rPr>
              <a:t>d)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8989423" y="5262824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76176"/>
              </p:ext>
            </p:extLst>
          </p:nvPr>
        </p:nvGraphicFramePr>
        <p:xfrm>
          <a:off x="8019911" y="5151211"/>
          <a:ext cx="1056670" cy="60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5" name="Equation" r:id="rId20" imgW="736600" imgH="431800" progId="Equation.DSMT4">
                  <p:embed/>
                </p:oleObj>
              </mc:Choice>
              <mc:Fallback>
                <p:oleObj name="Equation" r:id="rId20" imgW="736600" imgH="431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9911" y="5151211"/>
                        <a:ext cx="1056670" cy="607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41416"/>
              </p:ext>
            </p:extLst>
          </p:nvPr>
        </p:nvGraphicFramePr>
        <p:xfrm>
          <a:off x="9337902" y="5140158"/>
          <a:ext cx="1071090" cy="63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" name="Equation" r:id="rId22" imgW="736600" imgH="431800" progId="Equation.DSMT4">
                  <p:embed/>
                </p:oleObj>
              </mc:Choice>
              <mc:Fallback>
                <p:oleObj name="Equation" r:id="rId22" imgW="736600" imgH="431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7902" y="5140158"/>
                        <a:ext cx="1071090" cy="630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1301899" y="5650257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omic Sans MS" panose="030F0702030302020204" pitchFamily="66" charset="0"/>
              </a:rPr>
              <a:t>Solution: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2518685" y="56810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prstClr val="black"/>
                </a:solidFill>
              </a:rPr>
              <a:t>a)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6567496" y="568152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prstClr val="black"/>
                </a:solidFill>
              </a:rPr>
              <a:t>b)</a:t>
            </a:r>
            <a:endParaRPr lang="fr-FR" dirty="0"/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77288"/>
              </p:ext>
            </p:extLst>
          </p:nvPr>
        </p:nvGraphicFramePr>
        <p:xfrm>
          <a:off x="2979581" y="5681035"/>
          <a:ext cx="1496478" cy="43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7" name="Equation" r:id="rId24" imgW="901309" imgH="253890" progId="Equation.DSMT4">
                  <p:embed/>
                </p:oleObj>
              </mc:Choice>
              <mc:Fallback>
                <p:oleObj name="Equation" r:id="rId24" imgW="901309" imgH="25389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581" y="5681035"/>
                        <a:ext cx="1496478" cy="432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1231920" y="1869210"/>
            <a:ext cx="1472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prstClr val="black"/>
                </a:solidFill>
              </a:rPr>
              <a:t>Exercice </a:t>
            </a:r>
            <a:r>
              <a:rPr lang="fr-FR" sz="2000" b="1" dirty="0" smtClean="0">
                <a:latin typeface="Comic Sans MS" panose="030F0702030302020204" pitchFamily="66" charset="0"/>
              </a:rPr>
              <a:t>: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endParaRPr lang="fr-FR" sz="2000" dirty="0"/>
          </a:p>
        </p:txBody>
      </p:sp>
      <p:sp>
        <p:nvSpPr>
          <p:cNvPr id="58" name="Rectangle 57"/>
          <p:cNvSpPr/>
          <p:nvPr/>
        </p:nvSpPr>
        <p:spPr>
          <a:xfrm>
            <a:off x="4218614" y="6158803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958699"/>
              </p:ext>
            </p:extLst>
          </p:nvPr>
        </p:nvGraphicFramePr>
        <p:xfrm>
          <a:off x="4842109" y="5681035"/>
          <a:ext cx="1668460" cy="42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8" name="Equation" r:id="rId26" imgW="1028254" imgH="253890" progId="Equation.DSMT4">
                  <p:embed/>
                </p:oleObj>
              </mc:Choice>
              <mc:Fallback>
                <p:oleObj name="Equation" r:id="rId26" imgW="1028254" imgH="25389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109" y="5681035"/>
                        <a:ext cx="1668460" cy="425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8547955" y="5681523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94245"/>
              </p:ext>
            </p:extLst>
          </p:nvPr>
        </p:nvGraphicFramePr>
        <p:xfrm>
          <a:off x="7056415" y="5650284"/>
          <a:ext cx="1347846" cy="418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9" name="Equation" r:id="rId28" imgW="825500" imgH="254000" progId="Equation.DSMT4">
                  <p:embed/>
                </p:oleObj>
              </mc:Choice>
              <mc:Fallback>
                <p:oleObj name="Equation" r:id="rId28" imgW="825500" imgH="2540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15" y="5650284"/>
                        <a:ext cx="1347846" cy="418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75854"/>
              </p:ext>
            </p:extLst>
          </p:nvPr>
        </p:nvGraphicFramePr>
        <p:xfrm>
          <a:off x="9056665" y="5665663"/>
          <a:ext cx="1617705" cy="41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0" name="Equation" r:id="rId30" imgW="1015559" imgH="253890" progId="Equation.DSMT4">
                  <p:embed/>
                </p:oleObj>
              </mc:Choice>
              <mc:Fallback>
                <p:oleObj name="Equation" r:id="rId30" imgW="1015559" imgH="25389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6665" y="5665663"/>
                        <a:ext cx="1617705" cy="416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2542649" y="6166497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prstClr val="black"/>
                </a:solidFill>
              </a:rPr>
              <a:t>c)</a:t>
            </a:r>
            <a:endParaRPr lang="fr-FR" dirty="0"/>
          </a:p>
        </p:txBody>
      </p:sp>
      <p:sp>
        <p:nvSpPr>
          <p:cNvPr id="67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420817"/>
              </p:ext>
            </p:extLst>
          </p:nvPr>
        </p:nvGraphicFramePr>
        <p:xfrm>
          <a:off x="3080072" y="6190052"/>
          <a:ext cx="1170175" cy="32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1" name="Equation" r:id="rId32" imgW="660113" imgH="177723" progId="Equation.DSMT4">
                  <p:embed/>
                </p:oleObj>
              </mc:Choice>
              <mc:Fallback>
                <p:oleObj name="Equation" r:id="rId32" imgW="660113" imgH="177723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072" y="6190052"/>
                        <a:ext cx="1170175" cy="322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5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77019"/>
              </p:ext>
            </p:extLst>
          </p:nvPr>
        </p:nvGraphicFramePr>
        <p:xfrm>
          <a:off x="4614333" y="6152590"/>
          <a:ext cx="1481667" cy="39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2" name="Equation" r:id="rId34" imgW="977476" imgH="253890" progId="Equation.DSMT4">
                  <p:embed/>
                </p:oleObj>
              </mc:Choice>
              <mc:Fallback>
                <p:oleObj name="Equation" r:id="rId34" imgW="977476" imgH="25389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333" y="6152590"/>
                        <a:ext cx="1481667" cy="397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4467627" y="5685869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6576257" y="616649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smtClean="0">
                <a:solidFill>
                  <a:prstClr val="black"/>
                </a:solidFill>
              </a:rPr>
              <a:t>d)</a:t>
            </a:r>
            <a:endParaRPr lang="fr-FR" dirty="0"/>
          </a:p>
        </p:txBody>
      </p:sp>
      <p:sp>
        <p:nvSpPr>
          <p:cNvPr id="73" name="Rectangle 5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565181"/>
              </p:ext>
            </p:extLst>
          </p:nvPr>
        </p:nvGraphicFramePr>
        <p:xfrm>
          <a:off x="6953283" y="6057639"/>
          <a:ext cx="1421277" cy="58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3" name="Equation" r:id="rId36" imgW="1040948" imgH="431613" progId="Equation.DSMT4">
                  <p:embed/>
                </p:oleObj>
              </mc:Choice>
              <mc:Fallback>
                <p:oleObj name="Equation" r:id="rId36" imgW="1040948" imgH="431613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83" y="6057639"/>
                        <a:ext cx="1421277" cy="587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8403148" y="6158803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sp>
        <p:nvSpPr>
          <p:cNvPr id="76" name="Rectangle 5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142628"/>
              </p:ext>
            </p:extLst>
          </p:nvPr>
        </p:nvGraphicFramePr>
        <p:xfrm>
          <a:off x="9216241" y="6153167"/>
          <a:ext cx="1393310" cy="395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4" name="Equation" r:id="rId38" imgW="901309" imgH="253890" progId="Equation.DSMT4">
                  <p:embed/>
                </p:oleObj>
              </mc:Choice>
              <mc:Fallback>
                <p:oleObj name="Equation" r:id="rId38" imgW="901309" imgH="25389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6241" y="6153167"/>
                        <a:ext cx="1393310" cy="395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2734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5" grpId="0"/>
      <p:bldP spid="32" grpId="0"/>
      <p:bldP spid="34" grpId="0"/>
      <p:bldP spid="37" grpId="0"/>
      <p:bldP spid="39" grpId="0"/>
      <p:bldP spid="44" grpId="0"/>
      <p:bldP spid="45" grpId="0"/>
      <p:bldP spid="52" grpId="0"/>
      <p:bldP spid="53" grpId="0"/>
      <p:bldP spid="54" grpId="0"/>
      <p:bldP spid="57" grpId="0"/>
      <p:bldP spid="58" grpId="0"/>
      <p:bldP spid="61" grpId="0"/>
      <p:bldP spid="66" grpId="0"/>
      <p:bldP spid="71" grpId="0"/>
      <p:bldP spid="72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>
            <a:off x="3315433" y="5864650"/>
            <a:ext cx="5896867" cy="993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431" y="402617"/>
            <a:ext cx="1212624" cy="400105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Exercice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484" y="871780"/>
            <a:ext cx="4069661" cy="40010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fr-FR" sz="2000" dirty="0" smtClean="0"/>
              <a:t>Résoudre </a:t>
            </a:r>
            <a:r>
              <a:rPr lang="fr-FR" sz="2000" dirty="0"/>
              <a:t>les </a:t>
            </a:r>
            <a:r>
              <a:rPr lang="fr-FR" sz="2000" dirty="0" smtClean="0"/>
              <a:t>inéquations </a:t>
            </a:r>
            <a:r>
              <a:rPr lang="fr-FR" sz="2000" dirty="0"/>
              <a:t>suivantes :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5746" y="418003"/>
            <a:ext cx="3159375" cy="400105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lvl="0"/>
            <a:r>
              <a:rPr lang="fr-FR" sz="2000" b="1" dirty="0">
                <a:solidFill>
                  <a:prstClr val="black"/>
                </a:solidFill>
              </a:rPr>
              <a:t>(</a:t>
            </a:r>
            <a:r>
              <a:rPr lang="fr-FR" sz="2000" i="1" dirty="0">
                <a:solidFill>
                  <a:prstClr val="black"/>
                </a:solidFill>
              </a:rPr>
              <a:t>Résolution des </a:t>
            </a:r>
            <a:r>
              <a:rPr lang="fr-FR" sz="2000" i="1" dirty="0" smtClean="0">
                <a:solidFill>
                  <a:prstClr val="black"/>
                </a:solidFill>
              </a:rPr>
              <a:t>inéquations</a:t>
            </a:r>
            <a:r>
              <a:rPr lang="fr-FR" sz="2000" i="1" dirty="0">
                <a:solidFill>
                  <a:prstClr val="black"/>
                </a:solidFill>
              </a:rPr>
              <a:t>)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6418" y="886418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1) 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856734"/>
              </p:ext>
            </p:extLst>
          </p:nvPr>
        </p:nvGraphicFramePr>
        <p:xfrm>
          <a:off x="4918075" y="855663"/>
          <a:ext cx="1047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1"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855663"/>
                        <a:ext cx="104775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98631"/>
              </p:ext>
            </p:extLst>
          </p:nvPr>
        </p:nvGraphicFramePr>
        <p:xfrm>
          <a:off x="7011639" y="886418"/>
          <a:ext cx="971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2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639" y="886418"/>
                        <a:ext cx="97155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457547" y="886418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775965" y="886418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 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835230" y="1650092"/>
            <a:ext cx="48955" cy="39084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7426" y="1303019"/>
            <a:ext cx="1165704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3222" y="1333007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1) </a:t>
            </a: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01106"/>
              </p:ext>
            </p:extLst>
          </p:nvPr>
        </p:nvGraphicFramePr>
        <p:xfrm>
          <a:off x="3045533" y="2113449"/>
          <a:ext cx="24892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3" name="Equation" r:id="rId7" imgW="1422360" imgH="164880" progId="Equation.DSMT4">
                  <p:embed/>
                </p:oleObj>
              </mc:Choice>
              <mc:Fallback>
                <p:oleObj name="Equation" r:id="rId7" imgW="1422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533" y="2113449"/>
                        <a:ext cx="2489200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3717"/>
              </p:ext>
            </p:extLst>
          </p:nvPr>
        </p:nvGraphicFramePr>
        <p:xfrm>
          <a:off x="606425" y="1704975"/>
          <a:ext cx="1046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4" name="Equation" r:id="rId9" imgW="609480" imgH="253800" progId="Equation.DSMT4">
                  <p:embed/>
                </p:oleObj>
              </mc:Choice>
              <mc:Fallback>
                <p:oleObj name="Equation" r:id="rId9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704975"/>
                        <a:ext cx="104616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755184" y="1693091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755184" y="2105758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7039148" y="1691636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666421" y="3294135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3455335" y="5864650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9)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4724585" y="5864650"/>
            <a:ext cx="222009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à dire </a:t>
            </a:r>
            <a:r>
              <a:rPr lang="fr-FR" dirty="0" smtClean="0"/>
              <a:t>que: </a:t>
            </a:r>
            <a:endParaRPr lang="fr-FR" dirty="0"/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44399"/>
              </p:ext>
            </p:extLst>
          </p:nvPr>
        </p:nvGraphicFramePr>
        <p:xfrm>
          <a:off x="3938873" y="5864650"/>
          <a:ext cx="701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5" name="Equation" r:id="rId11" imgW="419040" imgH="253800" progId="Equation.DSMT4">
                  <p:embed/>
                </p:oleObj>
              </mc:Choice>
              <mc:Fallback>
                <p:oleObj name="Equation" r:id="rId11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873" y="5864650"/>
                        <a:ext cx="701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69560"/>
              </p:ext>
            </p:extLst>
          </p:nvPr>
        </p:nvGraphicFramePr>
        <p:xfrm>
          <a:off x="6903760" y="5918102"/>
          <a:ext cx="11557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6" name="Equation" r:id="rId13" imgW="685800" imgH="164880" progId="Equation.DSMT4">
                  <p:embed/>
                </p:oleObj>
              </mc:Choice>
              <mc:Fallback>
                <p:oleObj name="Equation" r:id="rId13" imgW="685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03760" y="5918102"/>
                        <a:ext cx="1155700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3419655" y="6293358"/>
            <a:ext cx="505250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10)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4688905" y="6293358"/>
            <a:ext cx="222009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à dire </a:t>
            </a:r>
            <a:r>
              <a:rPr lang="fr-FR" dirty="0" smtClean="0"/>
              <a:t>que: 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7598470" y="6271480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622813"/>
              </p:ext>
            </p:extLst>
          </p:nvPr>
        </p:nvGraphicFramePr>
        <p:xfrm>
          <a:off x="3924905" y="6247446"/>
          <a:ext cx="701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7" name="Equation" r:id="rId15" imgW="419040" imgH="253800" progId="Equation.DSMT4">
                  <p:embed/>
                </p:oleObj>
              </mc:Choice>
              <mc:Fallback>
                <p:oleObj name="Equation" r:id="rId15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905" y="6247446"/>
                        <a:ext cx="701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79302"/>
              </p:ext>
            </p:extLst>
          </p:nvPr>
        </p:nvGraphicFramePr>
        <p:xfrm>
          <a:off x="8151402" y="6339116"/>
          <a:ext cx="641351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8" name="Equation" r:id="rId17" imgW="380880" imgH="164880" progId="Equation.DSMT4">
                  <p:embed/>
                </p:oleObj>
              </mc:Choice>
              <mc:Fallback>
                <p:oleObj name="Equation" r:id="rId17" imgW="380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51402" y="6339116"/>
                        <a:ext cx="641351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140469"/>
              </p:ext>
            </p:extLst>
          </p:nvPr>
        </p:nvGraphicFramePr>
        <p:xfrm>
          <a:off x="6741505" y="6339116"/>
          <a:ext cx="792163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9" name="Equation" r:id="rId19" imgW="469800" imgH="164880" progId="Equation.DSMT4">
                  <p:embed/>
                </p:oleObj>
              </mc:Choice>
              <mc:Fallback>
                <p:oleObj name="Equation" r:id="rId19" imgW="469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41505" y="6339116"/>
                        <a:ext cx="792163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79213"/>
              </p:ext>
            </p:extLst>
          </p:nvPr>
        </p:nvGraphicFramePr>
        <p:xfrm>
          <a:off x="9287225" y="859470"/>
          <a:ext cx="1201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0" name="Equation" r:id="rId21" imgW="698400" imgH="253800" progId="Equation.DSMT4">
                  <p:embed/>
                </p:oleObj>
              </mc:Choice>
              <mc:Fallback>
                <p:oleObj name="Equation" r:id="rId21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7225" y="859470"/>
                        <a:ext cx="120173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16952"/>
              </p:ext>
            </p:extLst>
          </p:nvPr>
        </p:nvGraphicFramePr>
        <p:xfrm>
          <a:off x="3004845" y="1738606"/>
          <a:ext cx="1511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1" name="Equation" r:id="rId23" imgW="863280" imgH="164880" progId="Equation.DSMT4">
                  <p:embed/>
                </p:oleObj>
              </mc:Choice>
              <mc:Fallback>
                <p:oleObj name="Equation" r:id="rId23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845" y="1738606"/>
                        <a:ext cx="1511300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01298"/>
              </p:ext>
            </p:extLst>
          </p:nvPr>
        </p:nvGraphicFramePr>
        <p:xfrm>
          <a:off x="3075949" y="2509012"/>
          <a:ext cx="11557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2" name="Equation" r:id="rId25" imgW="660240" imgH="177480" progId="Equation.DSMT4">
                  <p:embed/>
                </p:oleObj>
              </mc:Choice>
              <mc:Fallback>
                <p:oleObj name="Equation" r:id="rId25" imgW="660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949" y="2509012"/>
                        <a:ext cx="1155700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735746" y="2511829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1786987" y="2893731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963886"/>
              </p:ext>
            </p:extLst>
          </p:nvPr>
        </p:nvGraphicFramePr>
        <p:xfrm>
          <a:off x="3102045" y="2859871"/>
          <a:ext cx="11557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3" name="Equation" r:id="rId27" imgW="660240" imgH="253800" progId="Equation.DSMT4">
                  <p:embed/>
                </p:oleObj>
              </mc:Choice>
              <mc:Fallback>
                <p:oleObj name="Equation" r:id="rId27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045" y="2859871"/>
                        <a:ext cx="1155700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6710"/>
              </p:ext>
            </p:extLst>
          </p:nvPr>
        </p:nvGraphicFramePr>
        <p:xfrm>
          <a:off x="1544986" y="3294135"/>
          <a:ext cx="1280793" cy="47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4" name="Equation" r:id="rId29" imgW="672840" imgH="253800" progId="Equation.DSMT4">
                  <p:embed/>
                </p:oleObj>
              </mc:Choice>
              <mc:Fallback>
                <p:oleObj name="Equation" r:id="rId29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986" y="3294135"/>
                        <a:ext cx="1280793" cy="477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19172"/>
              </p:ext>
            </p:extLst>
          </p:nvPr>
        </p:nvGraphicFramePr>
        <p:xfrm>
          <a:off x="895350" y="3794125"/>
          <a:ext cx="1068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5" name="Equation" r:id="rId31" imgW="622080" imgH="253800" progId="Equation.DSMT4">
                  <p:embed/>
                </p:oleObj>
              </mc:Choice>
              <mc:Fallback>
                <p:oleObj name="Equation" r:id="rId31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794125"/>
                        <a:ext cx="106838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2055081" y="3782927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2055081" y="4195594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82" name="Rectangle 81"/>
          <p:cNvSpPr/>
          <p:nvPr/>
        </p:nvSpPr>
        <p:spPr>
          <a:xfrm>
            <a:off x="2132251" y="5383971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526654"/>
              </p:ext>
            </p:extLst>
          </p:nvPr>
        </p:nvGraphicFramePr>
        <p:xfrm>
          <a:off x="3549650" y="3817938"/>
          <a:ext cx="10223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6" name="Equation" r:id="rId33" imgW="583920" imgH="177480" progId="Equation.DSMT4">
                  <p:embed/>
                </p:oleObj>
              </mc:Choice>
              <mc:Fallback>
                <p:oleObj name="Equation" r:id="rId33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3817938"/>
                        <a:ext cx="1022350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2035643" y="4601665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2086884" y="4983567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88" name="Obje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826645"/>
              </p:ext>
            </p:extLst>
          </p:nvPr>
        </p:nvGraphicFramePr>
        <p:xfrm>
          <a:off x="2946894" y="5346671"/>
          <a:ext cx="2343615" cy="431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7" name="Equation" r:id="rId35" imgW="1358640" imgH="253800" progId="Equation.DSMT4">
                  <p:embed/>
                </p:oleObj>
              </mc:Choice>
              <mc:Fallback>
                <p:oleObj name="Equation" r:id="rId35" imgW="1358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894" y="5346671"/>
                        <a:ext cx="2343615" cy="431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568433" y="3782609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 </a:t>
            </a:r>
            <a:endParaRPr lang="fr-FR" dirty="0"/>
          </a:p>
        </p:txBody>
      </p:sp>
      <p:sp>
        <p:nvSpPr>
          <p:cNvPr id="90" name="Rectangle 89"/>
          <p:cNvSpPr/>
          <p:nvPr/>
        </p:nvSpPr>
        <p:spPr>
          <a:xfrm>
            <a:off x="4640549" y="3810875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91" name="Obje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26848"/>
              </p:ext>
            </p:extLst>
          </p:nvPr>
        </p:nvGraphicFramePr>
        <p:xfrm>
          <a:off x="5014913" y="3795713"/>
          <a:ext cx="11557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8" name="Equation" r:id="rId37" imgW="660240" imgH="177480" progId="Equation.DSMT4">
                  <p:embed/>
                </p:oleObj>
              </mc:Choice>
              <mc:Fallback>
                <p:oleObj name="Equation" r:id="rId37" imgW="660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3795713"/>
                        <a:ext cx="1155700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71056"/>
              </p:ext>
            </p:extLst>
          </p:nvPr>
        </p:nvGraphicFramePr>
        <p:xfrm>
          <a:off x="3716338" y="4640263"/>
          <a:ext cx="6000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9" name="Equation" r:id="rId39" imgW="342720" imgH="164880" progId="Equation.DSMT4">
                  <p:embed/>
                </p:oleObj>
              </mc:Choice>
              <mc:Fallback>
                <p:oleObj name="Equation" r:id="rId39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640263"/>
                        <a:ext cx="600075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/>
          <p:cNvSpPr/>
          <p:nvPr/>
        </p:nvSpPr>
        <p:spPr>
          <a:xfrm>
            <a:off x="4640548" y="4216946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80774"/>
              </p:ext>
            </p:extLst>
          </p:nvPr>
        </p:nvGraphicFramePr>
        <p:xfrm>
          <a:off x="5081692" y="4282936"/>
          <a:ext cx="11557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0" name="Equation" r:id="rId41" imgW="660240" imgH="177480" progId="Equation.DSMT4">
                  <p:embed/>
                </p:oleObj>
              </mc:Choice>
              <mc:Fallback>
                <p:oleObj name="Equation" r:id="rId41" imgW="660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692" y="4282936"/>
                        <a:ext cx="1155700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471468"/>
              </p:ext>
            </p:extLst>
          </p:nvPr>
        </p:nvGraphicFramePr>
        <p:xfrm>
          <a:off x="3516020" y="4285753"/>
          <a:ext cx="10001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1" name="Equation" r:id="rId43" imgW="571320" imgH="177480" progId="Equation.DSMT4">
                  <p:embed/>
                </p:oleObj>
              </mc:Choice>
              <mc:Fallback>
                <p:oleObj name="Equation" r:id="rId4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020" y="4285753"/>
                        <a:ext cx="1000125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Rectangle 95"/>
          <p:cNvSpPr/>
          <p:nvPr/>
        </p:nvSpPr>
        <p:spPr>
          <a:xfrm>
            <a:off x="4640549" y="4598848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97" name="Obje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76602"/>
              </p:ext>
            </p:extLst>
          </p:nvPr>
        </p:nvGraphicFramePr>
        <p:xfrm>
          <a:off x="5081692" y="4654152"/>
          <a:ext cx="8001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2" name="Equation" r:id="rId45" imgW="457200" imgH="177480" progId="Equation.DSMT4">
                  <p:embed/>
                </p:oleObj>
              </mc:Choice>
              <mc:Fallback>
                <p:oleObj name="Equation" r:id="rId4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692" y="4654152"/>
                        <a:ext cx="800100" cy="31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36286"/>
              </p:ext>
            </p:extLst>
          </p:nvPr>
        </p:nvGraphicFramePr>
        <p:xfrm>
          <a:off x="3371850" y="4951413"/>
          <a:ext cx="12001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3" name="Equation" r:id="rId47" imgW="685800" imgH="253800" progId="Equation.DSMT4">
                  <p:embed/>
                </p:oleObj>
              </mc:Choice>
              <mc:Fallback>
                <p:oleObj name="Equation" r:id="rId47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4951413"/>
                        <a:ext cx="1200150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/>
          <p:cNvSpPr/>
          <p:nvPr/>
        </p:nvSpPr>
        <p:spPr>
          <a:xfrm>
            <a:off x="4623374" y="4983566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ou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0" name="Obje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547366"/>
              </p:ext>
            </p:extLst>
          </p:nvPr>
        </p:nvGraphicFramePr>
        <p:xfrm>
          <a:off x="5057372" y="4983566"/>
          <a:ext cx="1400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4" name="Equation" r:id="rId49" imgW="799920" imgH="253800" progId="Equation.DSMT4">
                  <p:embed/>
                </p:oleObj>
              </mc:Choice>
              <mc:Fallback>
                <p:oleObj name="Equation" r:id="rId49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372" y="4983566"/>
                        <a:ext cx="1400175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00"/>
          <p:cNvSpPr/>
          <p:nvPr/>
        </p:nvSpPr>
        <p:spPr>
          <a:xfrm>
            <a:off x="435398" y="4899780"/>
            <a:ext cx="569370" cy="523216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ou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8574" y="5022891"/>
            <a:ext cx="312890" cy="400105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dirty="0" smtClean="0"/>
              <a:t>=</a:t>
            </a:r>
            <a:endParaRPr lang="fr-FR" b="1" dirty="0"/>
          </a:p>
        </p:txBody>
      </p:sp>
      <p:graphicFrame>
        <p:nvGraphicFramePr>
          <p:cNvPr id="103" name="Obje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57188"/>
              </p:ext>
            </p:extLst>
          </p:nvPr>
        </p:nvGraphicFramePr>
        <p:xfrm>
          <a:off x="1145823" y="5015613"/>
          <a:ext cx="437399" cy="33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5" name="Equation" r:id="rId51" imgW="164880" imgH="126720" progId="Equation.DSMT4">
                  <p:embed/>
                </p:oleObj>
              </mc:Choice>
              <mc:Fallback>
                <p:oleObj name="Equation" r:id="rId51" imgW="1648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823" y="5015613"/>
                        <a:ext cx="437399" cy="330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17240"/>
              </p:ext>
            </p:extLst>
          </p:nvPr>
        </p:nvGraphicFramePr>
        <p:xfrm>
          <a:off x="7039148" y="2138499"/>
          <a:ext cx="1201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6" name="Equation" r:id="rId53" imgW="698400" imgH="253800" progId="Equation.DSMT4">
                  <p:embed/>
                </p:oleObj>
              </mc:Choice>
              <mc:Fallback>
                <p:oleObj name="Equation" r:id="rId53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9148" y="2138499"/>
                        <a:ext cx="120173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14082"/>
              </p:ext>
            </p:extLst>
          </p:nvPr>
        </p:nvGraphicFramePr>
        <p:xfrm>
          <a:off x="8769350" y="2619375"/>
          <a:ext cx="26447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7" name="Equation" r:id="rId54" imgW="1511280" imgH="177480" progId="Equation.DSMT4">
                  <p:embed/>
                </p:oleObj>
              </mc:Choice>
              <mc:Fallback>
                <p:oleObj name="Equation" r:id="rId54" imgW="1511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350" y="2619375"/>
                        <a:ext cx="2644775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107"/>
          <p:cNvSpPr/>
          <p:nvPr/>
        </p:nvSpPr>
        <p:spPr>
          <a:xfrm>
            <a:off x="8348957" y="2151256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109" name="Rectangle 108"/>
          <p:cNvSpPr/>
          <p:nvPr/>
        </p:nvSpPr>
        <p:spPr>
          <a:xfrm>
            <a:off x="7394438" y="2585275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110" name="Obje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08965"/>
              </p:ext>
            </p:extLst>
          </p:nvPr>
        </p:nvGraphicFramePr>
        <p:xfrm>
          <a:off x="9619868" y="2194329"/>
          <a:ext cx="1689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8" name="Equation" r:id="rId56" imgW="965160" imgH="177480" progId="Equation.DSMT4">
                  <p:embed/>
                </p:oleObj>
              </mc:Choice>
              <mc:Fallback>
                <p:oleObj name="Equation" r:id="rId56" imgW="965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9868" y="2194329"/>
                        <a:ext cx="1689100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7375250" y="2966273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815945"/>
              </p:ext>
            </p:extLst>
          </p:nvPr>
        </p:nvGraphicFramePr>
        <p:xfrm>
          <a:off x="8850313" y="3000375"/>
          <a:ext cx="13557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9" name="Equation" r:id="rId58" imgW="774360" imgH="177480" progId="Equation.DSMT4">
                  <p:embed/>
                </p:oleObj>
              </mc:Choice>
              <mc:Fallback>
                <p:oleObj name="Equation" r:id="rId58" imgW="774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313" y="3000375"/>
                        <a:ext cx="1355725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115"/>
          <p:cNvSpPr/>
          <p:nvPr/>
        </p:nvSpPr>
        <p:spPr>
          <a:xfrm>
            <a:off x="7394437" y="4167646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85969"/>
              </p:ext>
            </p:extLst>
          </p:nvPr>
        </p:nvGraphicFramePr>
        <p:xfrm>
          <a:off x="8684787" y="3992332"/>
          <a:ext cx="1144852" cy="60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0" name="Equation" r:id="rId60" imgW="749160" imgH="393480" progId="Equation.DSMT4">
                  <p:embed/>
                </p:oleObj>
              </mc:Choice>
              <mc:Fallback>
                <p:oleObj name="Equation" r:id="rId60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4787" y="3992332"/>
                        <a:ext cx="1144852" cy="609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117"/>
          <p:cNvSpPr/>
          <p:nvPr/>
        </p:nvSpPr>
        <p:spPr>
          <a:xfrm>
            <a:off x="7375249" y="3507825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119" name="Obje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880110"/>
              </p:ext>
            </p:extLst>
          </p:nvPr>
        </p:nvGraphicFramePr>
        <p:xfrm>
          <a:off x="8684787" y="3389665"/>
          <a:ext cx="2597625" cy="66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1" name="Equation" r:id="rId62" imgW="1549080" imgH="393480" progId="Equation.DSMT4">
                  <p:embed/>
                </p:oleObj>
              </mc:Choice>
              <mc:Fallback>
                <p:oleObj name="Equation" r:id="rId62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4787" y="3389665"/>
                        <a:ext cx="2597625" cy="669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/>
          <p:cNvSpPr/>
          <p:nvPr/>
        </p:nvSpPr>
        <p:spPr>
          <a:xfrm>
            <a:off x="7534314" y="4707420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2" name="Obje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48354"/>
              </p:ext>
            </p:extLst>
          </p:nvPr>
        </p:nvGraphicFramePr>
        <p:xfrm>
          <a:off x="8348956" y="4580313"/>
          <a:ext cx="1290349" cy="70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2" name="Equation" r:id="rId64" imgW="799753" imgH="431613" progId="Equation.DSMT4">
                  <p:embed/>
                </p:oleObj>
              </mc:Choice>
              <mc:Fallback>
                <p:oleObj name="Equation" r:id="rId64" imgW="799753" imgH="431613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956" y="4580313"/>
                        <a:ext cx="1290349" cy="708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1759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8" grpId="0"/>
      <p:bldP spid="21" grpId="0"/>
      <p:bldP spid="51" grpId="0"/>
      <p:bldP spid="57" grpId="0"/>
      <p:bldP spid="59" grpId="0"/>
      <p:bldP spid="60" grpId="0"/>
      <p:bldP spid="63" grpId="0"/>
      <p:bldP spid="64" grpId="0"/>
      <p:bldP spid="65" grpId="0"/>
      <p:bldP spid="74" grpId="0"/>
      <p:bldP spid="75" grpId="0"/>
      <p:bldP spid="80" grpId="0"/>
      <p:bldP spid="81" grpId="0"/>
      <p:bldP spid="82" grpId="0"/>
      <p:bldP spid="85" grpId="0"/>
      <p:bldP spid="86" grpId="0"/>
      <p:bldP spid="89" grpId="0"/>
      <p:bldP spid="90" grpId="0"/>
      <p:bldP spid="93" grpId="0"/>
      <p:bldP spid="96" grpId="0"/>
      <p:bldP spid="99" grpId="0"/>
      <p:bldP spid="101" grpId="0"/>
      <p:bldP spid="102" grpId="0"/>
      <p:bldP spid="108" grpId="0"/>
      <p:bldP spid="109" grpId="0"/>
      <p:bldP spid="112" grpId="0"/>
      <p:bldP spid="116" grpId="0"/>
      <p:bldP spid="118" grpId="0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511745" y="6356352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67431" y="402617"/>
            <a:ext cx="1402484" cy="46166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400" b="1" spc="25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Exercice</a:t>
            </a:r>
            <a:r>
              <a:rPr lang="fr-FR" sz="18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8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915" y="402617"/>
            <a:ext cx="6996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Soit   </a:t>
            </a:r>
            <a:r>
              <a:rPr lang="fr-FR" sz="2400" dirty="0" smtClean="0">
                <a:solidFill>
                  <a:prstClr val="black"/>
                </a:solidFill>
              </a:rPr>
              <a:t>  </a:t>
            </a:r>
            <a:r>
              <a:rPr lang="fr-FR" sz="2400" dirty="0">
                <a:solidFill>
                  <a:prstClr val="black"/>
                </a:solidFill>
              </a:rPr>
              <a:t>et </a:t>
            </a:r>
            <a:r>
              <a:rPr lang="fr-FR" sz="2400" dirty="0" smtClean="0">
                <a:solidFill>
                  <a:prstClr val="black"/>
                </a:solidFill>
              </a:rPr>
              <a:t>     </a:t>
            </a:r>
            <a:r>
              <a:rPr lang="fr-FR" sz="2400" dirty="0">
                <a:solidFill>
                  <a:prstClr val="black"/>
                </a:solidFill>
              </a:rPr>
              <a:t>deux réels tq :  </a:t>
            </a:r>
            <a:r>
              <a:rPr lang="fr-FR" sz="2400" dirty="0" smtClean="0">
                <a:solidFill>
                  <a:prstClr val="black"/>
                </a:solidFill>
              </a:rPr>
              <a:t>           </a:t>
            </a:r>
            <a:r>
              <a:rPr lang="fr-FR" sz="2400" dirty="0">
                <a:solidFill>
                  <a:prstClr val="black"/>
                </a:solidFill>
              </a:rPr>
              <a:t>et </a:t>
            </a:r>
            <a:r>
              <a:rPr lang="fr-FR" sz="2400" dirty="0" smtClean="0">
                <a:solidFill>
                  <a:prstClr val="black"/>
                </a:solidFill>
              </a:rPr>
              <a:t>               </a:t>
            </a:r>
            <a:r>
              <a:rPr lang="fr-FR" sz="2400" dirty="0" err="1" smtClean="0">
                <a:solidFill>
                  <a:prstClr val="black"/>
                </a:solidFill>
              </a:rPr>
              <a:t>et</a:t>
            </a:r>
            <a:r>
              <a:rPr lang="fr-FR" sz="2400" dirty="0" smtClean="0">
                <a:solidFill>
                  <a:prstClr val="black"/>
                </a:solidFill>
              </a:rPr>
              <a:t>          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78579"/>
              </p:ext>
            </p:extLst>
          </p:nvPr>
        </p:nvGraphicFramePr>
        <p:xfrm>
          <a:off x="5368412" y="269118"/>
          <a:ext cx="692900" cy="68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24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412" y="269118"/>
                        <a:ext cx="692900" cy="68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566472"/>
              </p:ext>
            </p:extLst>
          </p:nvPr>
        </p:nvGraphicFramePr>
        <p:xfrm>
          <a:off x="3048000" y="540428"/>
          <a:ext cx="327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25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0428"/>
                        <a:ext cx="327025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4122"/>
              </p:ext>
            </p:extLst>
          </p:nvPr>
        </p:nvGraphicFramePr>
        <p:xfrm>
          <a:off x="2521527" y="508828"/>
          <a:ext cx="30162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26" name="Equation" r:id="rId7" imgW="152280" imgH="126720" progId="Equation.DSMT4">
                  <p:embed/>
                </p:oleObj>
              </mc:Choice>
              <mc:Fallback>
                <p:oleObj name="Equation" r:id="rId7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527" y="508828"/>
                        <a:ext cx="301625" cy="249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79271"/>
              </p:ext>
            </p:extLst>
          </p:nvPr>
        </p:nvGraphicFramePr>
        <p:xfrm>
          <a:off x="6435672" y="434975"/>
          <a:ext cx="757291" cy="42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27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672" y="434975"/>
                        <a:ext cx="757291" cy="429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92122" y="890891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1</a:t>
            </a:r>
            <a:r>
              <a:rPr lang="fr-FR" sz="2400" dirty="0" smtClean="0">
                <a:solidFill>
                  <a:prstClr val="black"/>
                </a:solidFill>
              </a:rPr>
              <a:t>) Calculer </a:t>
            </a:r>
            <a:r>
              <a:rPr lang="fr-FR" sz="2400" dirty="0">
                <a:solidFill>
                  <a:prstClr val="black"/>
                </a:solidFill>
              </a:rPr>
              <a:t>:   </a:t>
            </a:r>
          </a:p>
        </p:txBody>
      </p:sp>
      <p:pic>
        <p:nvPicPr>
          <p:cNvPr id="31" name="Image 3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26" y="904250"/>
            <a:ext cx="2911677" cy="4918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78457"/>
              </p:ext>
            </p:extLst>
          </p:nvPr>
        </p:nvGraphicFramePr>
        <p:xfrm>
          <a:off x="7937955" y="442167"/>
          <a:ext cx="1206045" cy="42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28" name="Equation" r:id="rId12" imgW="571252" imgH="203112" progId="Equation.DSMT4">
                  <p:embed/>
                </p:oleObj>
              </mc:Choice>
              <mc:Fallback>
                <p:oleObj name="Equation" r:id="rId12" imgW="571252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955" y="442167"/>
                        <a:ext cx="1206045" cy="422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92122" y="1495146"/>
            <a:ext cx="5469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2</a:t>
            </a:r>
            <a:r>
              <a:rPr lang="fr-FR" sz="2400" dirty="0" smtClean="0">
                <a:solidFill>
                  <a:prstClr val="black"/>
                </a:solidFill>
              </a:rPr>
              <a:t>) Montrer </a:t>
            </a:r>
            <a:r>
              <a:rPr lang="fr-FR" sz="2400" dirty="0">
                <a:solidFill>
                  <a:prstClr val="black"/>
                </a:solidFill>
              </a:rPr>
              <a:t>que :  </a:t>
            </a:r>
            <a:r>
              <a:rPr lang="fr-FR" sz="2400" dirty="0" smtClean="0">
                <a:solidFill>
                  <a:prstClr val="black"/>
                </a:solidFill>
              </a:rPr>
              <a:t>                   </a:t>
            </a:r>
            <a:r>
              <a:rPr lang="fr-FR" sz="2400" dirty="0">
                <a:solidFill>
                  <a:prstClr val="black"/>
                </a:solidFill>
              </a:rPr>
              <a:t>et  </a:t>
            </a:r>
            <a:r>
              <a:rPr lang="fr-FR" sz="2400" dirty="0" smtClean="0">
                <a:solidFill>
                  <a:prstClr val="black"/>
                </a:solidFill>
              </a:rPr>
              <a:t>                   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722" y="2028083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3) </a:t>
            </a:r>
            <a:r>
              <a:rPr lang="fr-FR" sz="2400" dirty="0">
                <a:solidFill>
                  <a:prstClr val="black"/>
                </a:solidFill>
              </a:rPr>
              <a:t>Calculer </a:t>
            </a:r>
            <a:r>
              <a:rPr lang="fr-FR" sz="2400" dirty="0" smtClean="0">
                <a:solidFill>
                  <a:prstClr val="black"/>
                </a:solidFill>
              </a:rPr>
              <a:t>: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38" name="Image 3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48" y="2038929"/>
            <a:ext cx="2798618" cy="4823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592122" y="2527893"/>
            <a:ext cx="1324385" cy="46166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400" b="1" spc="25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</a:t>
            </a:r>
            <a:r>
              <a:rPr lang="fr-FR" sz="1800" b="1" spc="25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800" dirty="0">
              <a:solidFill>
                <a:srgbClr val="00B050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6617735" y="2771493"/>
            <a:ext cx="48955" cy="39084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766343"/>
              </p:ext>
            </p:extLst>
          </p:nvPr>
        </p:nvGraphicFramePr>
        <p:xfrm>
          <a:off x="1383838" y="3023222"/>
          <a:ext cx="3701265" cy="56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29" name="Equation" r:id="rId15" imgW="2844800" imgH="330200" progId="Equation.DSMT4">
                  <p:embed/>
                </p:oleObj>
              </mc:Choice>
              <mc:Fallback>
                <p:oleObj name="Equation" r:id="rId15" imgW="2844800" imgH="330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838" y="3023222"/>
                        <a:ext cx="3701265" cy="561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1783450" y="2558668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</a:rPr>
              <a:t>1</a:t>
            </a:r>
            <a:r>
              <a:rPr lang="fr-FR" sz="2000" dirty="0" smtClean="0">
                <a:solidFill>
                  <a:prstClr val="black"/>
                </a:solidFill>
              </a:rPr>
              <a:t>)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260" y="3106321"/>
            <a:ext cx="7665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On a: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10220772" y="3258182"/>
            <a:ext cx="63671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Car: </a:t>
            </a:r>
            <a:endParaRPr lang="fr-FR" dirty="0"/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56993"/>
              </p:ext>
            </p:extLst>
          </p:nvPr>
        </p:nvGraphicFramePr>
        <p:xfrm>
          <a:off x="5618399" y="3036743"/>
          <a:ext cx="999336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0" name="Equation" r:id="rId17" imgW="634680" imgH="291960" progId="Equation.DSMT4">
                  <p:embed/>
                </p:oleObj>
              </mc:Choice>
              <mc:Fallback>
                <p:oleObj name="Equation" r:id="rId17" imgW="634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399" y="3036743"/>
                        <a:ext cx="999336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722192" y="3672450"/>
            <a:ext cx="10233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on a: </a:t>
            </a:r>
            <a:endParaRPr lang="fr-FR" dirty="0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41723"/>
              </p:ext>
            </p:extLst>
          </p:nvPr>
        </p:nvGraphicFramePr>
        <p:xfrm>
          <a:off x="2978150" y="3740150"/>
          <a:ext cx="755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1" name="Equation" r:id="rId19" imgW="431640" imgH="164880" progId="Equation.DSMT4">
                  <p:embed/>
                </p:oleObj>
              </mc:Choice>
              <mc:Fallback>
                <p:oleObj name="Equation" r:id="rId19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3740150"/>
                        <a:ext cx="755650" cy="247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2282548" y="3687300"/>
            <a:ext cx="67197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3759357" y="3687300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210258"/>
              </p:ext>
            </p:extLst>
          </p:nvPr>
        </p:nvGraphicFramePr>
        <p:xfrm>
          <a:off x="4519501" y="3731460"/>
          <a:ext cx="11112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2" name="Equation" r:id="rId21" imgW="634680" imgH="177480" progId="Equation.DSMT4">
                  <p:embed/>
                </p:oleObj>
              </mc:Choice>
              <mc:Fallback>
                <p:oleObj name="Equation" r:id="rId21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501" y="3731460"/>
                        <a:ext cx="1111250" cy="26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722192" y="4244188"/>
            <a:ext cx="10233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on a: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2282548" y="4259038"/>
            <a:ext cx="67197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3759357" y="4259038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21421"/>
              </p:ext>
            </p:extLst>
          </p:nvPr>
        </p:nvGraphicFramePr>
        <p:xfrm>
          <a:off x="4569703" y="4298998"/>
          <a:ext cx="1177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3" name="Equation" r:id="rId23" imgW="672840" imgH="203040" progId="Equation.DSMT4">
                  <p:embed/>
                </p:oleObj>
              </mc:Choice>
              <mc:Fallback>
                <p:oleObj name="Equation" r:id="rId23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703" y="4298998"/>
                        <a:ext cx="1177925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6301"/>
              </p:ext>
            </p:extLst>
          </p:nvPr>
        </p:nvGraphicFramePr>
        <p:xfrm>
          <a:off x="1623445" y="4270788"/>
          <a:ext cx="614499" cy="34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4" name="Equation" r:id="rId25" imgW="355320" imgH="203040" progId="Equation.DSMT4">
                  <p:embed/>
                </p:oleObj>
              </mc:Choice>
              <mc:Fallback>
                <p:oleObj name="Equation" r:id="rId2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445" y="4270788"/>
                        <a:ext cx="614499" cy="348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80306"/>
              </p:ext>
            </p:extLst>
          </p:nvPr>
        </p:nvGraphicFramePr>
        <p:xfrm>
          <a:off x="5873750" y="36750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5" name="Equation" r:id="rId26" imgW="253800" imgH="253800" progId="Equation.DSMT4">
                  <p:embed/>
                </p:oleObj>
              </mc:Choice>
              <mc:Fallback>
                <p:oleObj name="Equation" r:id="rId26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3675063"/>
                        <a:ext cx="4445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816695"/>
              </p:ext>
            </p:extLst>
          </p:nvPr>
        </p:nvGraphicFramePr>
        <p:xfrm>
          <a:off x="2889250" y="4295775"/>
          <a:ext cx="81121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6" name="Equation" r:id="rId28" imgW="469800" imgH="203040" progId="Equation.DSMT4">
                  <p:embed/>
                </p:oleObj>
              </mc:Choice>
              <mc:Fallback>
                <p:oleObj name="Equation" r:id="rId28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4295775"/>
                        <a:ext cx="811213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17564"/>
              </p:ext>
            </p:extLst>
          </p:nvPr>
        </p:nvGraphicFramePr>
        <p:xfrm>
          <a:off x="5866598" y="4244188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7" name="Equation" r:id="rId30" imgW="253800" imgH="253800" progId="Equation.DSMT4">
                  <p:embed/>
                </p:oleObj>
              </mc:Choice>
              <mc:Fallback>
                <p:oleObj name="Equation" r:id="rId30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598" y="4244188"/>
                        <a:ext cx="4445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788601" y="4785511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27912"/>
              </p:ext>
            </p:extLst>
          </p:nvPr>
        </p:nvGraphicFramePr>
        <p:xfrm>
          <a:off x="1670163" y="4785511"/>
          <a:ext cx="2062827" cy="44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8" name="Equation" r:id="rId32" imgW="1320480" imgH="253800" progId="Equation.DSMT4">
                  <p:embed/>
                </p:oleObj>
              </mc:Choice>
              <mc:Fallback>
                <p:oleObj name="Equation" r:id="rId32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163" y="4785511"/>
                        <a:ext cx="2062827" cy="44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39311"/>
              </p:ext>
            </p:extLst>
          </p:nvPr>
        </p:nvGraphicFramePr>
        <p:xfrm>
          <a:off x="3789649" y="4785511"/>
          <a:ext cx="1578763" cy="43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39" name="Equation" r:id="rId34" imgW="1180800" imgH="253800" progId="Equation.DSMT4">
                  <p:embed/>
                </p:oleObj>
              </mc:Choice>
              <mc:Fallback>
                <p:oleObj name="Equation" r:id="rId34" imgW="1180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649" y="4785511"/>
                        <a:ext cx="1578763" cy="435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805554"/>
              </p:ext>
            </p:extLst>
          </p:nvPr>
        </p:nvGraphicFramePr>
        <p:xfrm>
          <a:off x="2176506" y="5375124"/>
          <a:ext cx="1452758" cy="35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0" name="Equation" r:id="rId36" imgW="1066680" imgH="203040" progId="Equation.DSMT4">
                  <p:embed/>
                </p:oleObj>
              </mc:Choice>
              <mc:Fallback>
                <p:oleObj name="Equation" r:id="rId36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506" y="5375124"/>
                        <a:ext cx="1452758" cy="353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83674"/>
              </p:ext>
            </p:extLst>
          </p:nvPr>
        </p:nvGraphicFramePr>
        <p:xfrm>
          <a:off x="3629264" y="5342641"/>
          <a:ext cx="1189153" cy="42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1" name="Equation" r:id="rId38" imgW="914400" imgH="253800" progId="Equation.DSMT4">
                  <p:embed/>
                </p:oleObj>
              </mc:Choice>
              <mc:Fallback>
                <p:oleObj name="Equation" r:id="rId38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264" y="5342641"/>
                        <a:ext cx="1189153" cy="421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740588" y="5902938"/>
            <a:ext cx="46358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or:</a:t>
            </a:r>
            <a:endParaRPr lang="fr-FR" dirty="0"/>
          </a:p>
        </p:txBody>
      </p:sp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74561"/>
              </p:ext>
            </p:extLst>
          </p:nvPr>
        </p:nvGraphicFramePr>
        <p:xfrm>
          <a:off x="1268704" y="5896361"/>
          <a:ext cx="1202421" cy="420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2" name="Equation" r:id="rId40" imgW="571252" imgH="203112" progId="Equation.DSMT4">
                  <p:embed/>
                </p:oleObj>
              </mc:Choice>
              <mc:Fallback>
                <p:oleObj name="Equation" r:id="rId40" imgW="57125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704" y="5896361"/>
                        <a:ext cx="1202421" cy="420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2574455" y="5914306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52802"/>
              </p:ext>
            </p:extLst>
          </p:nvPr>
        </p:nvGraphicFramePr>
        <p:xfrm>
          <a:off x="3302000" y="5927725"/>
          <a:ext cx="18049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3" name="Equation" r:id="rId41" imgW="1002960" imgH="177480" progId="Equation.DSMT4">
                  <p:embed/>
                </p:oleObj>
              </mc:Choice>
              <mc:Fallback>
                <p:oleObj name="Equation" r:id="rId41" imgW="1002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927725"/>
                        <a:ext cx="1804988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710166"/>
              </p:ext>
            </p:extLst>
          </p:nvPr>
        </p:nvGraphicFramePr>
        <p:xfrm>
          <a:off x="4627418" y="1426969"/>
          <a:ext cx="1070818" cy="68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4" name="Equation" r:id="rId43" imgW="685800" imgH="431640" progId="Equation.DSMT4">
                  <p:embed/>
                </p:oleObj>
              </mc:Choice>
              <mc:Fallback>
                <p:oleObj name="Equation" r:id="rId43" imgW="685800" imgH="431640" progId="Equation.DSMT4">
                  <p:embed/>
                  <p:pic>
                    <p:nvPicPr>
                      <p:cNvPr id="0" name="Obje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418" y="1426969"/>
                        <a:ext cx="1070818" cy="686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908816"/>
              </p:ext>
            </p:extLst>
          </p:nvPr>
        </p:nvGraphicFramePr>
        <p:xfrm>
          <a:off x="2954527" y="1444168"/>
          <a:ext cx="1184902" cy="68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5" name="Equation" r:id="rId45" imgW="761760" imgH="431640" progId="Equation.DSMT4">
                  <p:embed/>
                </p:oleObj>
              </mc:Choice>
              <mc:Fallback>
                <p:oleObj name="Equation" r:id="rId4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527" y="1444168"/>
                        <a:ext cx="1184902" cy="68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6642213" y="2682275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</a:rPr>
              <a:t>2)a)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870" y="2679172"/>
            <a:ext cx="1853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Montrons </a:t>
            </a:r>
            <a:r>
              <a:rPr lang="fr-FR" sz="2000" dirty="0">
                <a:solidFill>
                  <a:prstClr val="black"/>
                </a:solidFill>
              </a:rPr>
              <a:t>que :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10738208" y="267917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???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8792634" y="5518217"/>
            <a:ext cx="1564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C’est-à-dire : </a:t>
            </a:r>
            <a:endParaRPr lang="fr-FR" dirty="0"/>
          </a:p>
        </p:txBody>
      </p:sp>
      <p:sp>
        <p:nvSpPr>
          <p:cNvPr id="77" name="Rectangle 76"/>
          <p:cNvSpPr/>
          <p:nvPr/>
        </p:nvSpPr>
        <p:spPr>
          <a:xfrm>
            <a:off x="6699168" y="3272340"/>
            <a:ext cx="2778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il suffit de montrer que : 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6699167" y="3858976"/>
            <a:ext cx="7665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On a: </a:t>
            </a:r>
            <a:endParaRPr lang="fr-FR" dirty="0"/>
          </a:p>
        </p:txBody>
      </p:sp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12648"/>
              </p:ext>
            </p:extLst>
          </p:nvPr>
        </p:nvGraphicFramePr>
        <p:xfrm>
          <a:off x="9401198" y="2549775"/>
          <a:ext cx="11652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6" name="Equation" r:id="rId47" imgW="685800" imgH="393480" progId="Equation.DSMT4">
                  <p:embed/>
                </p:oleObj>
              </mc:Choice>
              <mc:Fallback>
                <p:oleObj name="Equation" r:id="rId47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1198" y="2549775"/>
                        <a:ext cx="11652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5050055" y="3109824"/>
            <a:ext cx="63671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Car: </a:t>
            </a:r>
            <a:endParaRPr lang="fr-FR" dirty="0"/>
          </a:p>
        </p:txBody>
      </p:sp>
      <p:sp>
        <p:nvSpPr>
          <p:cNvPr id="7" name="Rectangle 1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978398"/>
              </p:ext>
            </p:extLst>
          </p:nvPr>
        </p:nvGraphicFramePr>
        <p:xfrm>
          <a:off x="9401198" y="3112404"/>
          <a:ext cx="8413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7" name="Equation" r:id="rId49" imgW="495000" imgH="393480" progId="Equation.DSMT4">
                  <p:embed/>
                </p:oleObj>
              </mc:Choice>
              <mc:Fallback>
                <p:oleObj name="Equation" r:id="rId49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1198" y="3112404"/>
                        <a:ext cx="8413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16770"/>
              </p:ext>
            </p:extLst>
          </p:nvPr>
        </p:nvGraphicFramePr>
        <p:xfrm>
          <a:off x="10909254" y="3288324"/>
          <a:ext cx="6048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8" name="Equation" r:id="rId51" imgW="355320" imgH="203040" progId="Equation.DSMT4">
                  <p:embed/>
                </p:oleObj>
              </mc:Choice>
              <mc:Fallback>
                <p:oleObj name="Equation" r:id="rId5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9254" y="3288324"/>
                        <a:ext cx="6048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61841"/>
              </p:ext>
            </p:extLst>
          </p:nvPr>
        </p:nvGraphicFramePr>
        <p:xfrm>
          <a:off x="9454436" y="3885353"/>
          <a:ext cx="1141083" cy="39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9" name="Equation" r:id="rId53" imgW="571252" imgH="203112" progId="Equation.DSMT4">
                  <p:embed/>
                </p:oleObj>
              </mc:Choice>
              <mc:Fallback>
                <p:oleObj name="Equation" r:id="rId53" imgW="571252" imgH="203112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436" y="3885353"/>
                        <a:ext cx="1141083" cy="399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581962"/>
              </p:ext>
            </p:extLst>
          </p:nvPr>
        </p:nvGraphicFramePr>
        <p:xfrm>
          <a:off x="7405258" y="3870325"/>
          <a:ext cx="12176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50" name="Equation" r:id="rId55" imgW="609480" imgH="203040" progId="Equation.DSMT4">
                  <p:embed/>
                </p:oleObj>
              </mc:Choice>
              <mc:Fallback>
                <p:oleObj name="Equation" r:id="rId55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258" y="3870325"/>
                        <a:ext cx="121761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/>
          <p:cNvSpPr/>
          <p:nvPr/>
        </p:nvSpPr>
        <p:spPr>
          <a:xfrm>
            <a:off x="8669079" y="3885353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1" name="Rectangle 15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802869"/>
              </p:ext>
            </p:extLst>
          </p:nvPr>
        </p:nvGraphicFramePr>
        <p:xfrm>
          <a:off x="7671958" y="4221163"/>
          <a:ext cx="6286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51" name="Equation" r:id="rId57" imgW="393480" imgH="393480" progId="Equation.DSMT4">
                  <p:embed/>
                </p:oleObj>
              </mc:Choice>
              <mc:Fallback>
                <p:oleObj name="Equation" r:id="rId57" imgW="393480" imgH="393480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1958" y="4221163"/>
                        <a:ext cx="628650" cy="625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6713451" y="4340996"/>
            <a:ext cx="10233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on a: </a:t>
            </a:r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8641054" y="4340996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3" name="Rectangle 15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41897"/>
              </p:ext>
            </p:extLst>
          </p:nvPr>
        </p:nvGraphicFramePr>
        <p:xfrm>
          <a:off x="9477236" y="4185693"/>
          <a:ext cx="10683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52" name="Equation" r:id="rId59" imgW="609480" imgH="393480" progId="Equation.DSMT4">
                  <p:embed/>
                </p:oleObj>
              </mc:Choice>
              <mc:Fallback>
                <p:oleObj name="Equation" r:id="rId59" imgW="609480" imgH="393480" progId="Equation.DSMT4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236" y="4185693"/>
                        <a:ext cx="1068387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6699167" y="4939823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88" name="Obje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48232"/>
              </p:ext>
            </p:extLst>
          </p:nvPr>
        </p:nvGraphicFramePr>
        <p:xfrm>
          <a:off x="7595758" y="4795838"/>
          <a:ext cx="1066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53" name="Equation" r:id="rId61" imgW="609480" imgH="393480" progId="Equation.DSMT4">
                  <p:embed/>
                </p:oleObj>
              </mc:Choice>
              <mc:Fallback>
                <p:oleObj name="Equation" r:id="rId61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758" y="4795838"/>
                        <a:ext cx="106680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8717092" y="4939824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51118"/>
              </p:ext>
            </p:extLst>
          </p:nvPr>
        </p:nvGraphicFramePr>
        <p:xfrm>
          <a:off x="1613265" y="3491042"/>
          <a:ext cx="7334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54" name="Equation" r:id="rId63" imgW="393480" imgH="393480" progId="Equation.DSMT4">
                  <p:embed/>
                </p:oleObj>
              </mc:Choice>
              <mc:Fallback>
                <p:oleObj name="Equation" r:id="rId63" imgW="393480" imgH="393480" progId="Equation.DSMT4">
                  <p:embed/>
                  <p:pic>
                    <p:nvPicPr>
                      <p:cNvPr id="0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265" y="3491042"/>
                        <a:ext cx="73342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588280"/>
              </p:ext>
            </p:extLst>
          </p:nvPr>
        </p:nvGraphicFramePr>
        <p:xfrm>
          <a:off x="9553871" y="4822569"/>
          <a:ext cx="8667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55" name="Equation" r:id="rId65" imgW="495000" imgH="393480" progId="Equation.DSMT4">
                  <p:embed/>
                </p:oleObj>
              </mc:Choice>
              <mc:Fallback>
                <p:oleObj name="Equation" r:id="rId65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3871" y="4822569"/>
                        <a:ext cx="86677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>
          <a:xfrm>
            <a:off x="6713451" y="5518217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pic>
        <p:nvPicPr>
          <p:cNvPr id="93" name="Image 92"/>
          <p:cNvPicPr/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41" y="5387075"/>
            <a:ext cx="1124524" cy="647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66188"/>
              </p:ext>
            </p:extLst>
          </p:nvPr>
        </p:nvGraphicFramePr>
        <p:xfrm>
          <a:off x="10251039" y="5397146"/>
          <a:ext cx="1212891" cy="69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56" name="Equation" r:id="rId68" imgW="761760" imgH="431640" progId="Equation.DSMT4">
                  <p:embed/>
                </p:oleObj>
              </mc:Choice>
              <mc:Fallback>
                <p:oleObj name="Equation" r:id="rId68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1039" y="5397146"/>
                        <a:ext cx="1212891" cy="69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0137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7" grpId="0"/>
      <p:bldP spid="52" grpId="0"/>
      <p:bldP spid="53" grpId="0"/>
      <p:bldP spid="55" grpId="0"/>
      <p:bldP spid="57" grpId="0"/>
      <p:bldP spid="58" grpId="0"/>
      <p:bldP spid="64" grpId="0"/>
      <p:bldP spid="69" grpId="0"/>
      <p:bldP spid="71" grpId="0"/>
      <p:bldP spid="73" grpId="0"/>
      <p:bldP spid="5" grpId="0"/>
      <p:bldP spid="75" grpId="0"/>
      <p:bldP spid="76" grpId="0"/>
      <p:bldP spid="77" grpId="0"/>
      <p:bldP spid="78" grpId="0"/>
      <p:bldP spid="80" grpId="0"/>
      <p:bldP spid="84" grpId="0"/>
      <p:bldP spid="85" grpId="0"/>
      <p:bldP spid="86" grpId="0"/>
      <p:bldP spid="87" grpId="0"/>
      <p:bldP spid="89" grpId="0"/>
      <p:bldP spid="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06480" y="264180"/>
            <a:ext cx="1353239" cy="46166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400" b="1" spc="25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</a:t>
            </a:r>
            <a:r>
              <a:rPr lang="fr-FR" sz="1800" b="1" spc="25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800" dirty="0">
              <a:solidFill>
                <a:srgbClr val="00B050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60013" y="305539"/>
            <a:ext cx="48954" cy="60675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1954325" y="305539"/>
            <a:ext cx="975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</a:rPr>
              <a:t>Suite 2)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01341" y="1276976"/>
            <a:ext cx="63671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Car: </a:t>
            </a:r>
            <a:endParaRPr lang="fr-FR" dirty="0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599969" y="725841"/>
            <a:ext cx="606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</a:rPr>
              <a:t>2)b)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4405" y="725841"/>
            <a:ext cx="1853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Montrons </a:t>
            </a:r>
            <a:r>
              <a:rPr lang="fr-FR" sz="2000" dirty="0">
                <a:solidFill>
                  <a:prstClr val="black"/>
                </a:solidFill>
              </a:rPr>
              <a:t>que :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4059577" y="725841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???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2575603" y="3626077"/>
            <a:ext cx="1564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C’est-à-dire : </a:t>
            </a:r>
            <a:endParaRPr lang="fr-FR" dirty="0"/>
          </a:p>
        </p:txBody>
      </p:sp>
      <p:sp>
        <p:nvSpPr>
          <p:cNvPr id="77" name="Rectangle 76"/>
          <p:cNvSpPr/>
          <p:nvPr/>
        </p:nvSpPr>
        <p:spPr>
          <a:xfrm>
            <a:off x="579737" y="1291134"/>
            <a:ext cx="2778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il suffit de montrer que : 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579736" y="1877770"/>
            <a:ext cx="7665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On a: </a:t>
            </a:r>
            <a:endParaRPr lang="fr-FR" dirty="0"/>
          </a:p>
        </p:txBody>
      </p:sp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807182"/>
              </p:ext>
            </p:extLst>
          </p:nvPr>
        </p:nvGraphicFramePr>
        <p:xfrm>
          <a:off x="2901695" y="587758"/>
          <a:ext cx="10572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4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695" y="587758"/>
                        <a:ext cx="10572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379227"/>
              </p:ext>
            </p:extLst>
          </p:nvPr>
        </p:nvGraphicFramePr>
        <p:xfrm>
          <a:off x="3378200" y="1327150"/>
          <a:ext cx="6477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5" name="Equation" r:id="rId5" imgW="380880" imgH="164880" progId="Equation.DSMT4">
                  <p:embed/>
                </p:oleObj>
              </mc:Choice>
              <mc:Fallback>
                <p:oleObj name="Equation" r:id="rId5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1327150"/>
                        <a:ext cx="6477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26822"/>
              </p:ext>
            </p:extLst>
          </p:nvPr>
        </p:nvGraphicFramePr>
        <p:xfrm>
          <a:off x="3297238" y="1903413"/>
          <a:ext cx="12176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6" name="Equation" r:id="rId7" imgW="609480" imgH="203040" progId="Equation.DSMT4">
                  <p:embed/>
                </p:oleObj>
              </mc:Choice>
              <mc:Fallback>
                <p:oleObj name="Equation" r:id="rId7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1903413"/>
                        <a:ext cx="121761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281787"/>
              </p:ext>
            </p:extLst>
          </p:nvPr>
        </p:nvGraphicFramePr>
        <p:xfrm>
          <a:off x="1285827" y="1889119"/>
          <a:ext cx="12176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7" name="Equation" r:id="rId9" imgW="609480" imgH="203040" progId="Equation.DSMT4">
                  <p:embed/>
                </p:oleObj>
              </mc:Choice>
              <mc:Fallback>
                <p:oleObj name="Equation" r:id="rId9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27" y="1889119"/>
                        <a:ext cx="121761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/>
          <p:cNvSpPr/>
          <p:nvPr/>
        </p:nvSpPr>
        <p:spPr>
          <a:xfrm>
            <a:off x="2549648" y="1904147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1" name="Rectangle 15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594020" y="2359790"/>
            <a:ext cx="10233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on a: </a:t>
            </a:r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2549648" y="2359790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3" name="Rectangle 15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579736" y="2958617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604361" y="3641466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87797"/>
              </p:ext>
            </p:extLst>
          </p:nvPr>
        </p:nvGraphicFramePr>
        <p:xfrm>
          <a:off x="4087086" y="3476882"/>
          <a:ext cx="1092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8" name="Equation" r:id="rId11" imgW="685800" imgH="431640" progId="Equation.DSMT4">
                  <p:embed/>
                </p:oleObj>
              </mc:Choice>
              <mc:Fallback>
                <p:oleObj name="Equation" r:id="rId11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086" y="3476882"/>
                        <a:ext cx="1092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213317"/>
              </p:ext>
            </p:extLst>
          </p:nvPr>
        </p:nvGraphicFramePr>
        <p:xfrm>
          <a:off x="4738054" y="1153051"/>
          <a:ext cx="6683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9" name="Equation" r:id="rId13" imgW="393480" imgH="393480" progId="Equation.DSMT4">
                  <p:embed/>
                </p:oleObj>
              </mc:Choice>
              <mc:Fallback>
                <p:oleObj name="Equation" r:id="rId13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054" y="1153051"/>
                        <a:ext cx="6683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" name="Image 95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4" y="2228648"/>
            <a:ext cx="1124524" cy="647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Obje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73635"/>
              </p:ext>
            </p:extLst>
          </p:nvPr>
        </p:nvGraphicFramePr>
        <p:xfrm>
          <a:off x="3327400" y="2228850"/>
          <a:ext cx="14890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0" name="Equation" r:id="rId16" imgW="876240" imgH="393480" progId="Equation.DSMT4">
                  <p:embed/>
                </p:oleObj>
              </mc:Choice>
              <mc:Fallback>
                <p:oleObj name="Equation" r:id="rId16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228850"/>
                        <a:ext cx="14890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58061"/>
              </p:ext>
            </p:extLst>
          </p:nvPr>
        </p:nvGraphicFramePr>
        <p:xfrm>
          <a:off x="1411140" y="2860736"/>
          <a:ext cx="2524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1" name="Equation" r:id="rId18" imgW="1485720" imgH="393480" progId="Equation.DSMT4">
                  <p:embed/>
                </p:oleObj>
              </mc:Choice>
              <mc:Fallback>
                <p:oleObj name="Equation" r:id="rId18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140" y="2860736"/>
                        <a:ext cx="25241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78059"/>
              </p:ext>
            </p:extLst>
          </p:nvPr>
        </p:nvGraphicFramePr>
        <p:xfrm>
          <a:off x="1376852" y="3495688"/>
          <a:ext cx="10572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2" name="Equation" r:id="rId20" imgW="622080" imgH="393480" progId="Equation.DSMT4">
                  <p:embed/>
                </p:oleObj>
              </mc:Choice>
              <mc:Fallback>
                <p:oleObj name="Equation" r:id="rId20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852" y="3495688"/>
                        <a:ext cx="10572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99"/>
          <p:cNvSpPr/>
          <p:nvPr/>
        </p:nvSpPr>
        <p:spPr>
          <a:xfrm>
            <a:off x="624722" y="4203247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</a:rPr>
              <a:t>3) Calculons :</a:t>
            </a:r>
            <a:endParaRPr lang="fr-FR" sz="2000" dirty="0">
              <a:solidFill>
                <a:prstClr val="black"/>
              </a:solidFill>
            </a:endParaRPr>
          </a:p>
        </p:txBody>
      </p:sp>
      <p:pic>
        <p:nvPicPr>
          <p:cNvPr id="101" name="Image 100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82" y="4203248"/>
            <a:ext cx="2543672" cy="4001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738054" y="4203248"/>
            <a:ext cx="74571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?????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8184" y="4642085"/>
            <a:ext cx="27891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a)On </a:t>
            </a:r>
            <a:r>
              <a:rPr lang="fr-FR" dirty="0"/>
              <a:t>cherche le signe de : 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241744"/>
              </p:ext>
            </p:extLst>
          </p:nvPr>
        </p:nvGraphicFramePr>
        <p:xfrm>
          <a:off x="3309792" y="4696270"/>
          <a:ext cx="831674" cy="30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3" name="Equation" r:id="rId23" imgW="545626" imgH="203024" progId="Equation.DSMT4">
                  <p:embed/>
                </p:oleObj>
              </mc:Choice>
              <mc:Fallback>
                <p:oleObj name="Equation" r:id="rId23" imgW="545626" imgH="20302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792" y="4696270"/>
                        <a:ext cx="831674" cy="306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Rectangle 101"/>
          <p:cNvSpPr/>
          <p:nvPr/>
        </p:nvSpPr>
        <p:spPr>
          <a:xfrm>
            <a:off x="658567" y="5213566"/>
            <a:ext cx="76655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On a: </a:t>
            </a:r>
            <a:endParaRPr lang="fr-FR" dirty="0"/>
          </a:p>
        </p:txBody>
      </p:sp>
      <p:graphicFrame>
        <p:nvGraphicFramePr>
          <p:cNvPr id="103" name="Obje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09366"/>
              </p:ext>
            </p:extLst>
          </p:nvPr>
        </p:nvGraphicFramePr>
        <p:xfrm>
          <a:off x="1392093" y="5067788"/>
          <a:ext cx="10572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4" name="Equation" r:id="rId25" imgW="622080" imgH="393480" progId="Equation.DSMT4">
                  <p:embed/>
                </p:oleObj>
              </mc:Choice>
              <mc:Fallback>
                <p:oleObj name="Equation" r:id="rId25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093" y="5067788"/>
                        <a:ext cx="10572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2549648" y="5213565"/>
            <a:ext cx="4414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pic>
        <p:nvPicPr>
          <p:cNvPr id="105" name="Image 104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53" y="5082424"/>
            <a:ext cx="1124524" cy="647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Rectangle 105"/>
          <p:cNvSpPr/>
          <p:nvPr/>
        </p:nvSpPr>
        <p:spPr>
          <a:xfrm>
            <a:off x="744333" y="5840777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02986"/>
              </p:ext>
            </p:extLst>
          </p:nvPr>
        </p:nvGraphicFramePr>
        <p:xfrm>
          <a:off x="1653279" y="5780773"/>
          <a:ext cx="1844647" cy="59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5" name="Equation" r:id="rId26" imgW="1244600" imgH="393700" progId="Equation.DSMT4">
                  <p:embed/>
                </p:oleObj>
              </mc:Choice>
              <mc:Fallback>
                <p:oleObj name="Equation" r:id="rId26" imgW="12446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279" y="5780773"/>
                        <a:ext cx="1844647" cy="592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tangle 106"/>
          <p:cNvSpPr/>
          <p:nvPr/>
        </p:nvSpPr>
        <p:spPr>
          <a:xfrm>
            <a:off x="6095998" y="299698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108" name="Obje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546350"/>
              </p:ext>
            </p:extLst>
          </p:nvPr>
        </p:nvGraphicFramePr>
        <p:xfrm>
          <a:off x="6928419" y="305539"/>
          <a:ext cx="1536131" cy="34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6" name="Equation" r:id="rId28" imgW="927000" imgH="203040" progId="Equation.DSMT4">
                  <p:embed/>
                </p:oleObj>
              </mc:Choice>
              <mc:Fallback>
                <p:oleObj name="Equation" r:id="rId28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419" y="305539"/>
                        <a:ext cx="1536131" cy="340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/>
          <p:cNvSpPr/>
          <p:nvPr/>
        </p:nvSpPr>
        <p:spPr>
          <a:xfrm>
            <a:off x="6095998" y="725841"/>
            <a:ext cx="14408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Donc On a: </a:t>
            </a:r>
          </a:p>
        </p:txBody>
      </p:sp>
      <p:graphicFrame>
        <p:nvGraphicFramePr>
          <p:cNvPr id="110" name="Obje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263808"/>
              </p:ext>
            </p:extLst>
          </p:nvPr>
        </p:nvGraphicFramePr>
        <p:xfrm>
          <a:off x="7536872" y="729415"/>
          <a:ext cx="10302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7" name="Equation" r:id="rId30" imgW="622080" imgH="203040" progId="Equation.DSMT4">
                  <p:embed/>
                </p:oleObj>
              </mc:Choice>
              <mc:Fallback>
                <p:oleObj name="Equation" r:id="rId30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872" y="729415"/>
                        <a:ext cx="1030288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8804070" y="726580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113" name="Obje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75210"/>
              </p:ext>
            </p:extLst>
          </p:nvPr>
        </p:nvGraphicFramePr>
        <p:xfrm>
          <a:off x="9793721" y="725841"/>
          <a:ext cx="13668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8" name="Equation" r:id="rId32" imgW="825480" imgH="203040" progId="Equation.DSMT4">
                  <p:embed/>
                </p:oleObj>
              </mc:Choice>
              <mc:Fallback>
                <p:oleObj name="Equation" r:id="rId32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721" y="725841"/>
                        <a:ext cx="1366838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113"/>
          <p:cNvSpPr/>
          <p:nvPr/>
        </p:nvSpPr>
        <p:spPr>
          <a:xfrm>
            <a:off x="6095998" y="1142004"/>
            <a:ext cx="174432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Et On a aussi : </a:t>
            </a:r>
            <a:endParaRPr lang="fr-FR" dirty="0"/>
          </a:p>
        </p:txBody>
      </p:sp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75930"/>
              </p:ext>
            </p:extLst>
          </p:nvPr>
        </p:nvGraphicFramePr>
        <p:xfrm>
          <a:off x="7716116" y="1195753"/>
          <a:ext cx="1177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9" name="Equation" r:id="rId34" imgW="711000" imgH="203040" progId="Equation.DSMT4">
                  <p:embed/>
                </p:oleObj>
              </mc:Choice>
              <mc:Fallback>
                <p:oleObj name="Equation" r:id="rId34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116" y="1195753"/>
                        <a:ext cx="1177925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115"/>
          <p:cNvSpPr/>
          <p:nvPr/>
        </p:nvSpPr>
        <p:spPr>
          <a:xfrm>
            <a:off x="8849344" y="1125951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77324"/>
              </p:ext>
            </p:extLst>
          </p:nvPr>
        </p:nvGraphicFramePr>
        <p:xfrm>
          <a:off x="9786938" y="1165225"/>
          <a:ext cx="13874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0" name="Equation" r:id="rId36" imgW="838080" imgH="203040" progId="Equation.DSMT4">
                  <p:embed/>
                </p:oleObj>
              </mc:Choice>
              <mc:Fallback>
                <p:oleObj name="Equation" r:id="rId36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938" y="1165225"/>
                        <a:ext cx="1387475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57258"/>
              </p:ext>
            </p:extLst>
          </p:nvPr>
        </p:nvGraphicFramePr>
        <p:xfrm>
          <a:off x="11249313" y="1100634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1" name="Equation" r:id="rId38" imgW="253800" imgH="253800" progId="Equation.DSMT4">
                  <p:embed/>
                </p:oleObj>
              </mc:Choice>
              <mc:Fallback>
                <p:oleObj name="Equation" r:id="rId38" imgW="253800" imgH="253800" progId="Equation.DSMT4">
                  <p:embed/>
                  <p:pic>
                    <p:nvPicPr>
                      <p:cNvPr id="0" name="Obje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9313" y="1100634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082925"/>
              </p:ext>
            </p:extLst>
          </p:nvPr>
        </p:nvGraphicFramePr>
        <p:xfrm>
          <a:off x="11172103" y="714088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2" name="Equation" r:id="rId40" imgW="253800" imgH="253800" progId="Equation.DSMT4">
                  <p:embed/>
                </p:oleObj>
              </mc:Choice>
              <mc:Fallback>
                <p:oleObj name="Equation" r:id="rId40" imgW="253800" imgH="253800" progId="Equation.DSMT4">
                  <p:embed/>
                  <p:pic>
                    <p:nvPicPr>
                      <p:cNvPr id="0" name="Obje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2103" y="714088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117"/>
          <p:cNvSpPr/>
          <p:nvPr/>
        </p:nvSpPr>
        <p:spPr>
          <a:xfrm>
            <a:off x="6121043" y="1655441"/>
            <a:ext cx="110812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Par suite:</a:t>
            </a:r>
            <a:endParaRPr lang="fr-FR" dirty="0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45443"/>
              </p:ext>
            </p:extLst>
          </p:nvPr>
        </p:nvGraphicFramePr>
        <p:xfrm>
          <a:off x="7427048" y="2061047"/>
          <a:ext cx="2452687" cy="45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3" name="Equation" r:id="rId42" imgW="1638000" imgH="253800" progId="Equation.DSMT4">
                  <p:embed/>
                </p:oleObj>
              </mc:Choice>
              <mc:Fallback>
                <p:oleObj name="Equation" r:id="rId42" imgW="16380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048" y="2061047"/>
                        <a:ext cx="2452687" cy="455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39798"/>
              </p:ext>
            </p:extLst>
          </p:nvPr>
        </p:nvGraphicFramePr>
        <p:xfrm>
          <a:off x="7229167" y="1618395"/>
          <a:ext cx="28146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4" name="Equation" r:id="rId44" imgW="1879560" imgH="253800" progId="Equation.DSMT4">
                  <p:embed/>
                </p:oleObj>
              </mc:Choice>
              <mc:Fallback>
                <p:oleObj name="Equation" r:id="rId44" imgW="1879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167" y="1618395"/>
                        <a:ext cx="2814638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37388"/>
              </p:ext>
            </p:extLst>
          </p:nvPr>
        </p:nvGraphicFramePr>
        <p:xfrm>
          <a:off x="7420347" y="2593492"/>
          <a:ext cx="22431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5" name="Equation" r:id="rId46" imgW="1498320" imgH="203040" progId="Equation.DSMT4">
                  <p:embed/>
                </p:oleObj>
              </mc:Choice>
              <mc:Fallback>
                <p:oleObj name="Equation" r:id="rId46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347" y="2593492"/>
                        <a:ext cx="224313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244334"/>
              </p:ext>
            </p:extLst>
          </p:nvPr>
        </p:nvGraphicFramePr>
        <p:xfrm>
          <a:off x="6968159" y="3020228"/>
          <a:ext cx="5905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6" name="Equation" r:id="rId48" imgW="393480" imgH="177480" progId="Equation.DSMT4">
                  <p:embed/>
                </p:oleObj>
              </mc:Choice>
              <mc:Fallback>
                <p:oleObj name="Equation" r:id="rId48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159" y="3020228"/>
                        <a:ext cx="590550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122"/>
          <p:cNvSpPr/>
          <p:nvPr/>
        </p:nvSpPr>
        <p:spPr>
          <a:xfrm>
            <a:off x="6201384" y="2962627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5234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6" grpId="0"/>
      <p:bldP spid="77" grpId="0"/>
      <p:bldP spid="78" grpId="0"/>
      <p:bldP spid="84" grpId="0"/>
      <p:bldP spid="85" grpId="0"/>
      <p:bldP spid="86" grpId="0"/>
      <p:bldP spid="87" grpId="0"/>
      <p:bldP spid="92" grpId="0"/>
      <p:bldP spid="100" grpId="0"/>
      <p:bldP spid="8" grpId="0"/>
      <p:bldP spid="16" grpId="0"/>
      <p:bldP spid="102" grpId="0"/>
      <p:bldP spid="104" grpId="0"/>
      <p:bldP spid="106" grpId="0"/>
      <p:bldP spid="107" grpId="0"/>
      <p:bldP spid="109" grpId="0"/>
      <p:bldP spid="112" grpId="0"/>
      <p:bldP spid="114" grpId="0"/>
      <p:bldP spid="116" grpId="0"/>
      <p:bldP spid="118" grpId="0"/>
      <p:bldP spid="1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9767" y="291212"/>
            <a:ext cx="549188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02" indent="-514302">
              <a:lnSpc>
                <a:spcPct val="115000"/>
              </a:lnSpc>
              <a:buFont typeface="+mj-lt"/>
              <a:buAutoNum type="romanUcPeriod" startAt="5"/>
              <a:tabLst>
                <a:tab pos="180322" algn="l"/>
                <a:tab pos="209529" algn="l"/>
              </a:tabLst>
            </a:pPr>
            <a:r>
              <a:rPr lang="fr-FR" sz="2400" b="1" dirty="0">
                <a:solidFill>
                  <a:srgbClr val="FF0000"/>
                </a:solidFill>
              </a:rPr>
              <a:t>L’encadrement et la valeur approchée</a:t>
            </a:r>
            <a:endParaRPr lang="fr-FR" sz="2400" b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767" y="783331"/>
            <a:ext cx="1439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Activités: 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470" y="5434141"/>
            <a:ext cx="102246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une </a:t>
            </a:r>
            <a:r>
              <a:rPr lang="fr-FR" b="1" dirty="0"/>
              <a:t>troncature </a:t>
            </a:r>
            <a:r>
              <a:rPr lang="fr-FR" dirty="0"/>
              <a:t>d’un nombre, c’est couper le nombre après le chiffre indiqué. Donner un </a:t>
            </a:r>
            <a:r>
              <a:rPr lang="fr-FR" b="1" dirty="0"/>
              <a:t>arrondi</a:t>
            </a:r>
            <a:r>
              <a:rPr lang="fr-FR" dirty="0"/>
              <a:t> d’un nombre, c’est donner la valeur LA PLUS PROCHE de ce nombre en respectant la précision indiquée.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5854" y="783334"/>
            <a:ext cx="83516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Lorsque l’on encadre un nombre, la valeur la plus petite de l’encadrement est appelée valeur approchée par défaut, et la valeur la plus grande est appelée valeur approchée par excès.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86470" y="1686298"/>
            <a:ext cx="126829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Exemple1 </a:t>
            </a:r>
            <a:r>
              <a:rPr lang="fr-FR" dirty="0">
                <a:solidFill>
                  <a:prstClr val="black"/>
                </a:solidFill>
              </a:rPr>
              <a:t>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05854" y="2429937"/>
            <a:ext cx="836577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La valeur approchée par défaut à l’unité près de 3,792 est : 3.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25912" y="1710340"/>
            <a:ext cx="823154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3 &lt; 3,792 &lt; 4  : L’encadrement à l’unité près de </a:t>
            </a:r>
            <a:r>
              <a:rPr lang="fr-FR" dirty="0" smtClean="0">
                <a:solidFill>
                  <a:prstClr val="black"/>
                </a:solidFill>
              </a:rPr>
              <a:t>3,792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5854" y="2071019"/>
            <a:ext cx="691991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La valeur approchée par excès à l’unité près de 3,792 est : 4.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3859" y="2814658"/>
            <a:ext cx="126829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Exemple2 </a:t>
            </a:r>
            <a:r>
              <a:rPr lang="fr-FR" dirty="0">
                <a:solidFill>
                  <a:prstClr val="black"/>
                </a:solidFill>
              </a:rPr>
              <a:t>: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105854" y="2841190"/>
            <a:ext cx="73752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3,7 &lt; 3,792 &lt; 3,8 L’encadrement au dixième près de 3,792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105854" y="3225911"/>
            <a:ext cx="699722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La valeur approchée par défaut au dixième près de 3,792 est : 3,7.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105854" y="3561269"/>
            <a:ext cx="721812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La valeur approchée par excès au dixième près de 3,792 est : 3,8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25387" y="3945990"/>
            <a:ext cx="126829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Exemple3 </a:t>
            </a:r>
            <a:r>
              <a:rPr lang="fr-FR" dirty="0">
                <a:solidFill>
                  <a:prstClr val="black"/>
                </a:solidFill>
              </a:rPr>
              <a:t>: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105854" y="4111099"/>
            <a:ext cx="660348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3,79 &lt; 3,792 &lt; 3,8 L’encadrement au centième près de 3,792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105854" y="4472475"/>
            <a:ext cx="83200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La valeur approchée par défaut au centième près de 3,792 est : 3,79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105854" y="4830209"/>
            <a:ext cx="731420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La valeur approchée par excès au centième près de 3,792 est : 3,8.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2435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96"/>
          <p:cNvSpPr>
            <a:spLocks noChangeArrowheads="1"/>
          </p:cNvSpPr>
          <p:nvPr/>
        </p:nvSpPr>
        <p:spPr bwMode="auto">
          <a:xfrm>
            <a:off x="10053863" y="5171060"/>
            <a:ext cx="119063" cy="522418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8" name="Oval 92"/>
          <p:cNvSpPr>
            <a:spLocks noChangeArrowheads="1"/>
          </p:cNvSpPr>
          <p:nvPr/>
        </p:nvSpPr>
        <p:spPr bwMode="auto">
          <a:xfrm>
            <a:off x="7130857" y="5148241"/>
            <a:ext cx="119063" cy="522418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" name="Rectangle 2"/>
          <p:cNvSpPr/>
          <p:nvPr/>
        </p:nvSpPr>
        <p:spPr>
          <a:xfrm>
            <a:off x="789767" y="291212"/>
            <a:ext cx="549188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02" indent="-514302">
              <a:lnSpc>
                <a:spcPct val="115000"/>
              </a:lnSpc>
              <a:buFont typeface="+mj-lt"/>
              <a:buAutoNum type="romanUcPeriod" startAt="5"/>
              <a:tabLst>
                <a:tab pos="180322" algn="l"/>
                <a:tab pos="209529" algn="l"/>
              </a:tabLst>
            </a:pPr>
            <a:r>
              <a:rPr lang="fr-FR" sz="2400" b="1" dirty="0">
                <a:solidFill>
                  <a:srgbClr val="FF0000"/>
                </a:solidFill>
              </a:rPr>
              <a:t>L’encadrement et la valeur approchée</a:t>
            </a:r>
            <a:endParaRPr lang="fr-FR" sz="2400" b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103" y="783334"/>
            <a:ext cx="2373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1) L’encadrement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766" y="3587732"/>
            <a:ext cx="812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b </a:t>
            </a:r>
            <a:r>
              <a:rPr lang="fr-FR" sz="2400" dirty="0"/>
              <a:t>s’appelle une valeur approchée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/>
              <a:t>du </a:t>
            </a:r>
            <a:r>
              <a:rPr lang="fr-FR" sz="2400" dirty="0"/>
              <a:t>réel x par excès à </a:t>
            </a:r>
            <a:r>
              <a:rPr lang="fr-FR" sz="2400" dirty="0" smtClean="0"/>
              <a:t>b-a</a:t>
            </a:r>
            <a:r>
              <a:rPr lang="fr-FR" sz="2400" dirty="0">
                <a:solidFill>
                  <a:prstClr val="black"/>
                </a:solidFill>
              </a:rPr>
              <a:t> près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743352" y="1346427"/>
            <a:ext cx="1425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</a:rPr>
              <a:t>Définition </a:t>
            </a:r>
            <a:r>
              <a:rPr lang="fr-FR" b="1" dirty="0">
                <a:solidFill>
                  <a:prstClr val="black"/>
                </a:solidFill>
              </a:rPr>
              <a:t>:</a:t>
            </a:r>
            <a:r>
              <a:rPr 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055266" y="1287172"/>
            <a:ext cx="9647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Encadrer un </a:t>
            </a:r>
            <a:r>
              <a:rPr lang="fr-FR" sz="2400" dirty="0">
                <a:solidFill>
                  <a:prstClr val="black"/>
                </a:solidFill>
              </a:rPr>
              <a:t>réel x, c'est trouver deux </a:t>
            </a:r>
            <a:r>
              <a:rPr lang="fr-FR" sz="2400" dirty="0" smtClean="0">
                <a:solidFill>
                  <a:prstClr val="black"/>
                </a:solidFill>
              </a:rPr>
              <a:t>nombres cassez </a:t>
            </a:r>
            <a:r>
              <a:rPr lang="fr-FR" sz="2400" dirty="0">
                <a:solidFill>
                  <a:prstClr val="black"/>
                </a:solidFill>
              </a:rPr>
              <a:t>proche a et b tel que</a:t>
            </a:r>
            <a:r>
              <a:rPr lang="fr-FR" sz="2400" dirty="0" smtClean="0">
                <a:solidFill>
                  <a:prstClr val="black"/>
                </a:solidFill>
              </a:rPr>
              <a:t>: 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2249548" y="1733013"/>
            <a:ext cx="699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a</a:t>
            </a:r>
            <a:r>
              <a:rPr lang="fr-FR" sz="2400" dirty="0">
                <a:solidFill>
                  <a:prstClr val="black"/>
                </a:solidFill>
              </a:rPr>
              <a:t> &lt; x &lt; </a:t>
            </a:r>
            <a:r>
              <a:rPr lang="fr-FR" sz="2400" b="1" dirty="0">
                <a:solidFill>
                  <a:srgbClr val="C00000"/>
                </a:solidFill>
              </a:rPr>
              <a:t>b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 ou  </a:t>
            </a:r>
            <a:r>
              <a:rPr lang="fr-FR" sz="2400" b="1" dirty="0">
                <a:solidFill>
                  <a:srgbClr val="C00000"/>
                </a:solidFill>
              </a:rPr>
              <a:t>a </a:t>
            </a:r>
            <a:r>
              <a:rPr lang="fr-FR" sz="2400" dirty="0">
                <a:solidFill>
                  <a:prstClr val="black"/>
                </a:solidFill>
                <a:sym typeface="Symbol"/>
              </a:rPr>
              <a:t></a:t>
            </a:r>
            <a:r>
              <a:rPr lang="fr-FR" sz="2400" dirty="0">
                <a:solidFill>
                  <a:prstClr val="black"/>
                </a:solidFill>
              </a:rPr>
              <a:t> x </a:t>
            </a:r>
            <a:r>
              <a:rPr lang="fr-FR" sz="2400" dirty="0">
                <a:solidFill>
                  <a:prstClr val="black"/>
                </a:solidFill>
                <a:sym typeface="Symbol"/>
              </a:rPr>
              <a:t>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srgbClr val="C00000"/>
                </a:solidFill>
              </a:rPr>
              <a:t>b</a:t>
            </a:r>
            <a:r>
              <a:rPr lang="fr-FR" sz="2400" dirty="0">
                <a:solidFill>
                  <a:prstClr val="black"/>
                </a:solidFill>
              </a:rPr>
              <a:t>  </a:t>
            </a:r>
            <a:r>
              <a:rPr lang="fr-FR" sz="2400" dirty="0" smtClean="0">
                <a:solidFill>
                  <a:prstClr val="black"/>
                </a:solidFill>
              </a:rPr>
              <a:t> ou   </a:t>
            </a:r>
            <a:r>
              <a:rPr lang="fr-FR" sz="2400" b="1" dirty="0">
                <a:solidFill>
                  <a:srgbClr val="C00000"/>
                </a:solidFill>
              </a:rPr>
              <a:t>a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&lt; x </a:t>
            </a:r>
            <a:r>
              <a:rPr lang="fr-FR" sz="2400" dirty="0">
                <a:solidFill>
                  <a:prstClr val="black"/>
                </a:solidFill>
                <a:sym typeface="Symbol"/>
              </a:rPr>
              <a:t>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srgbClr val="C00000"/>
                </a:solidFill>
              </a:rPr>
              <a:t>b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 ou    </a:t>
            </a:r>
            <a:r>
              <a:rPr lang="fr-FR" sz="2400" b="1" dirty="0">
                <a:solidFill>
                  <a:srgbClr val="C00000"/>
                </a:solidFill>
              </a:rPr>
              <a:t>a </a:t>
            </a:r>
            <a:r>
              <a:rPr lang="fr-FR" sz="2400" dirty="0">
                <a:solidFill>
                  <a:prstClr val="black"/>
                </a:solidFill>
                <a:sym typeface="Symbol"/>
              </a:rPr>
              <a:t></a:t>
            </a:r>
            <a:r>
              <a:rPr lang="fr-FR" sz="2400" dirty="0">
                <a:solidFill>
                  <a:prstClr val="black"/>
                </a:solidFill>
              </a:rPr>
              <a:t> x &lt; </a:t>
            </a:r>
            <a:r>
              <a:rPr lang="fr-FR" sz="2400" b="1" dirty="0">
                <a:solidFill>
                  <a:srgbClr val="C00000"/>
                </a:solidFill>
              </a:rPr>
              <a:t>b</a:t>
            </a:r>
            <a:r>
              <a:rPr lang="fr-FR" sz="240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352" y="2168328"/>
            <a:ext cx="1087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Chacun </a:t>
            </a:r>
            <a:r>
              <a:rPr lang="fr-FR" sz="2400" dirty="0">
                <a:solidFill>
                  <a:prstClr val="black"/>
                </a:solidFill>
              </a:rPr>
              <a:t>de ces doubles égalités s’appelle un encadrement du réel x </a:t>
            </a:r>
            <a:r>
              <a:rPr lang="fr-FR" sz="2400" dirty="0" smtClean="0">
                <a:solidFill>
                  <a:prstClr val="black"/>
                </a:solidFill>
              </a:rPr>
              <a:t>d’amplitude : </a:t>
            </a:r>
            <a:r>
              <a:rPr lang="fr-FR" sz="2400" b="1" dirty="0" smtClean="0">
                <a:solidFill>
                  <a:srgbClr val="C00000"/>
                </a:solidFill>
              </a:rPr>
              <a:t>b -a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3352" y="2629993"/>
            <a:ext cx="9779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Plus cette amplitude est réduite et plus l'encadrement est précis.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9767" y="3091657"/>
            <a:ext cx="10625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a</a:t>
            </a:r>
            <a:r>
              <a:rPr lang="fr-FR" sz="2400" dirty="0" smtClean="0">
                <a:solidFill>
                  <a:prstClr val="black"/>
                </a:solidFill>
              </a:rPr>
              <a:t> :  </a:t>
            </a:r>
            <a:r>
              <a:rPr lang="fr-FR" sz="2400" dirty="0">
                <a:solidFill>
                  <a:prstClr val="black"/>
                </a:solidFill>
              </a:rPr>
              <a:t>s’appelle une </a:t>
            </a:r>
            <a:r>
              <a:rPr lang="fr-FR" sz="2400" dirty="0" smtClean="0"/>
              <a:t>valeur </a:t>
            </a:r>
            <a:r>
              <a:rPr lang="fr-FR" sz="2400" dirty="0"/>
              <a:t>approchée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du réel x par défaut à b-a près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10212" y="3122434"/>
            <a:ext cx="2769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</a:rPr>
              <a:t>(ou avec la précision b-a)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10212" y="3587732"/>
            <a:ext cx="2919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</a:rPr>
              <a:t>(ou avec la précision b-a)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39751" y="4006826"/>
            <a:ext cx="948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On peut encadrer 48, 66 </a:t>
            </a:r>
            <a:r>
              <a:rPr lang="fr-FR" sz="2400" dirty="0" smtClean="0"/>
              <a:t>par </a:t>
            </a:r>
            <a:r>
              <a:rPr lang="fr-FR" sz="2400" dirty="0"/>
              <a:t>2 valeurs approchées </a:t>
            </a:r>
            <a:r>
              <a:rPr lang="fr-FR" sz="2400" dirty="0" smtClean="0"/>
              <a:t>:on </a:t>
            </a:r>
            <a:r>
              <a:rPr lang="fr-FR" sz="2400" dirty="0"/>
              <a:t>peut dire que  48, </a:t>
            </a:r>
            <a:r>
              <a:rPr lang="fr-FR" sz="2400" dirty="0" smtClean="0"/>
              <a:t>66 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726014" y="4022746"/>
            <a:ext cx="129131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Exemple1: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grpSp>
        <p:nvGrpSpPr>
          <p:cNvPr id="18" name="Groupe 41"/>
          <p:cNvGrpSpPr/>
          <p:nvPr/>
        </p:nvGrpSpPr>
        <p:grpSpPr>
          <a:xfrm>
            <a:off x="6605355" y="5194343"/>
            <a:ext cx="4143404" cy="500066"/>
            <a:chOff x="714348" y="4000504"/>
            <a:chExt cx="3038496" cy="500066"/>
          </a:xfrm>
        </p:grpSpPr>
        <p:cxnSp>
          <p:nvCxnSpPr>
            <p:cNvPr id="19" name="Connecteur droit 18"/>
            <p:cNvCxnSpPr/>
            <p:nvPr/>
          </p:nvCxnSpPr>
          <p:spPr>
            <a:xfrm flipV="1">
              <a:off x="714348" y="4202676"/>
              <a:ext cx="3038496" cy="12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1000894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893737" y="4250537"/>
              <a:ext cx="499272" cy="794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121679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142634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1642248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1854974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207087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2072464" y="4214818"/>
              <a:ext cx="285752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228836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2504268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5400000">
              <a:off x="2716994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293289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335993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>
              <a:off x="3359936" y="4214818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786580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>
              <a:off x="3036877" y="4249743"/>
              <a:ext cx="499272" cy="794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6891106" y="4825011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48,6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9820065" y="4765715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48,7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34181" y="4551401"/>
            <a:ext cx="9286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48,66…</a:t>
            </a:r>
            <a:endParaRPr lang="fr-FR" dirty="0"/>
          </a:p>
        </p:txBody>
      </p:sp>
      <p:cxnSp>
        <p:nvCxnSpPr>
          <p:cNvPr id="39" name="Connecteur droit avec flèche 38"/>
          <p:cNvCxnSpPr/>
          <p:nvPr/>
        </p:nvCxnSpPr>
        <p:spPr>
          <a:xfrm rot="5400000">
            <a:off x="8819933" y="5051467"/>
            <a:ext cx="285752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973681" y="5765847"/>
            <a:ext cx="209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valeur approchée par défaut a 10</a:t>
            </a:r>
            <a:r>
              <a:rPr lang="fr-FR" sz="1600" b="1" baseline="30000" dirty="0" smtClean="0"/>
              <a:t>-1</a:t>
            </a:r>
            <a:endParaRPr lang="fr-FR" sz="1600" b="1" baseline="30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9218444" y="5765847"/>
            <a:ext cx="20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valeur approchée par excès a 10</a:t>
            </a:r>
            <a:r>
              <a:rPr lang="fr-FR" sz="1600" b="1" baseline="30000" dirty="0" smtClean="0"/>
              <a:t>-1</a:t>
            </a:r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789767" y="4445938"/>
            <a:ext cx="4396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est compris entre  48, 6 et 48,7    : 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894924" y="4878775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48, </a:t>
            </a:r>
            <a:r>
              <a:rPr lang="fr-FR" sz="2400" b="1" dirty="0" smtClean="0"/>
              <a:t>6 </a:t>
            </a:r>
            <a:r>
              <a:rPr lang="fr-FR" sz="2400" b="1" dirty="0">
                <a:solidFill>
                  <a:prstClr val="black"/>
                </a:solidFill>
              </a:rPr>
              <a:t> &lt; </a:t>
            </a:r>
            <a:r>
              <a:rPr lang="fr-FR" sz="2400" b="1" dirty="0"/>
              <a:t> 48, 66 </a:t>
            </a:r>
            <a:r>
              <a:rPr lang="fr-FR" sz="2400" b="1" dirty="0">
                <a:solidFill>
                  <a:prstClr val="black"/>
                </a:solidFill>
              </a:rPr>
              <a:t> &lt; </a:t>
            </a:r>
            <a:r>
              <a:rPr lang="fr-FR" sz="2400" b="1" dirty="0"/>
              <a:t> 48, </a:t>
            </a:r>
            <a:r>
              <a:rPr lang="fr-FR" sz="2400" b="1" dirty="0" smtClean="0"/>
              <a:t>7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endParaRPr lang="fr-FR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937330" y="5310410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48, </a:t>
            </a:r>
            <a:r>
              <a:rPr lang="fr-FR" sz="2400" b="1" dirty="0" smtClean="0"/>
              <a:t>7 </a:t>
            </a:r>
            <a:r>
              <a:rPr lang="fr-FR" sz="2400" b="1" dirty="0">
                <a:solidFill>
                  <a:prstClr val="black"/>
                </a:solidFill>
              </a:rPr>
              <a:t> </a:t>
            </a:r>
            <a:r>
              <a:rPr lang="fr-FR" sz="2400" b="1" dirty="0" smtClean="0">
                <a:solidFill>
                  <a:prstClr val="black"/>
                </a:solidFill>
              </a:rPr>
              <a:t>-  </a:t>
            </a:r>
            <a:r>
              <a:rPr lang="fr-FR" sz="2400" b="1" dirty="0" smtClean="0"/>
              <a:t>48</a:t>
            </a:r>
            <a:r>
              <a:rPr lang="fr-FR" sz="2400" b="1" dirty="0"/>
              <a:t>, </a:t>
            </a:r>
            <a:r>
              <a:rPr lang="fr-FR" sz="2400" b="1" dirty="0" smtClean="0"/>
              <a:t>7</a:t>
            </a:r>
            <a:r>
              <a:rPr lang="fr-FR" sz="2400" b="1" dirty="0" smtClean="0">
                <a:solidFill>
                  <a:prstClr val="black"/>
                </a:solidFill>
              </a:rPr>
              <a:t>  = 0,1</a:t>
            </a:r>
            <a:endParaRPr lang="fr-FR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3452401" y="5308868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=10</a:t>
            </a:r>
            <a:r>
              <a:rPr lang="fr-FR" sz="2400" b="1" baseline="30000" dirty="0" smtClean="0"/>
              <a:t>-1</a:t>
            </a:r>
            <a:endParaRPr lang="fr-FR" sz="2400" b="1" baseline="30000" dirty="0"/>
          </a:p>
        </p:txBody>
      </p:sp>
      <p:sp>
        <p:nvSpPr>
          <p:cNvPr id="46" name="Rectangle 45"/>
          <p:cNvSpPr/>
          <p:nvPr/>
        </p:nvSpPr>
        <p:spPr>
          <a:xfrm>
            <a:off x="1658577" y="5790132"/>
            <a:ext cx="393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:la précision ou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b="1" dirty="0">
                <a:solidFill>
                  <a:prstClr val="black"/>
                </a:solidFill>
              </a:rPr>
              <a:t>d’amplitude</a:t>
            </a:r>
            <a:r>
              <a:rPr lang="fr-FR" sz="2400" b="1" dirty="0" smtClean="0">
                <a:solidFill>
                  <a:prstClr val="black"/>
                </a:solidFill>
              </a:rPr>
              <a:t>   </a:t>
            </a:r>
            <a:endParaRPr lang="fr-FR" sz="2400" b="1" dirty="0"/>
          </a:p>
        </p:txBody>
      </p:sp>
      <p:sp>
        <p:nvSpPr>
          <p:cNvPr id="47" name="Rectangle 46"/>
          <p:cNvSpPr/>
          <p:nvPr/>
        </p:nvSpPr>
        <p:spPr>
          <a:xfrm>
            <a:off x="1014274" y="5770307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10</a:t>
            </a:r>
            <a:r>
              <a:rPr lang="fr-FR" sz="2400" b="1" baseline="30000" dirty="0" smtClean="0"/>
              <a:t>-1</a:t>
            </a:r>
            <a:endParaRPr lang="fr-FR" sz="2400" b="1" baseline="30000" dirty="0"/>
          </a:p>
        </p:txBody>
      </p:sp>
      <p:sp>
        <p:nvSpPr>
          <p:cNvPr id="51" name="Oval 98"/>
          <p:cNvSpPr>
            <a:spLocks noChangeArrowheads="1"/>
          </p:cNvSpPr>
          <p:nvPr/>
        </p:nvSpPr>
        <p:spPr bwMode="auto">
          <a:xfrm>
            <a:off x="8780175" y="5239190"/>
            <a:ext cx="334963" cy="340519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7815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8" grpId="0" animBg="1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6" grpId="0"/>
      <p:bldP spid="37" grpId="0"/>
      <p:bldP spid="38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93837" y="307084"/>
            <a:ext cx="157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Exemple2: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1993087" y="307085"/>
            <a:ext cx="3787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On a : </a:t>
            </a:r>
            <a:endParaRPr lang="fr-FR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837343"/>
              </p:ext>
            </p:extLst>
          </p:nvPr>
        </p:nvGraphicFramePr>
        <p:xfrm>
          <a:off x="3032593" y="307085"/>
          <a:ext cx="2555747" cy="55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8" name="Equation" r:id="rId3" imgW="1384300" imgH="304800" progId="Equation.DSMT4">
                  <p:embed/>
                </p:oleObj>
              </mc:Choice>
              <mc:Fallback>
                <p:oleObj name="Equation" r:id="rId3" imgW="1384300" imgH="30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593" y="307085"/>
                        <a:ext cx="2555747" cy="557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67231" y="754756"/>
            <a:ext cx="501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Donner les </a:t>
            </a:r>
            <a:r>
              <a:rPr lang="fr-FR" sz="2400" b="1" dirty="0" smtClean="0"/>
              <a:t>valeurs approchées </a:t>
            </a:r>
            <a:r>
              <a:rPr lang="fr-FR" sz="2400" dirty="0" smtClean="0"/>
              <a:t>du </a:t>
            </a:r>
            <a:r>
              <a:rPr lang="fr-FR" sz="2400" dirty="0"/>
              <a:t>réel</a:t>
            </a:r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33031"/>
              </p:ext>
            </p:extLst>
          </p:nvPr>
        </p:nvGraphicFramePr>
        <p:xfrm>
          <a:off x="5562328" y="754756"/>
          <a:ext cx="4365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9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328" y="754756"/>
                        <a:ext cx="436563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660187" y="1216421"/>
            <a:ext cx="4852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par </a:t>
            </a:r>
            <a:r>
              <a:rPr lang="fr-FR" sz="2400" dirty="0" smtClean="0">
                <a:solidFill>
                  <a:prstClr val="black"/>
                </a:solidFill>
              </a:rPr>
              <a:t>défaut et </a:t>
            </a:r>
            <a:r>
              <a:rPr lang="fr-FR" sz="2400" dirty="0"/>
              <a:t>par </a:t>
            </a:r>
            <a:r>
              <a:rPr lang="fr-FR" sz="2400" dirty="0" smtClean="0"/>
              <a:t>excès </a:t>
            </a:r>
            <a:r>
              <a:rPr lang="fr-FR" sz="2400" dirty="0"/>
              <a:t>à </a:t>
            </a:r>
            <a:r>
              <a:rPr lang="fr-FR" sz="2400" dirty="0" smtClean="0"/>
              <a:t>         </a:t>
            </a:r>
            <a:r>
              <a:rPr lang="fr-FR" sz="2400" dirty="0" smtClean="0">
                <a:solidFill>
                  <a:prstClr val="black"/>
                </a:solidFill>
              </a:rPr>
              <a:t> près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14272"/>
              </p:ext>
            </p:extLst>
          </p:nvPr>
        </p:nvGraphicFramePr>
        <p:xfrm>
          <a:off x="3927613" y="1216421"/>
          <a:ext cx="514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0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613" y="1216421"/>
                        <a:ext cx="514350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Connecteur droit 55"/>
          <p:cNvCxnSpPr/>
          <p:nvPr/>
        </p:nvCxnSpPr>
        <p:spPr>
          <a:xfrm>
            <a:off x="6719655" y="44654"/>
            <a:ext cx="0" cy="64275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93544" y="1662541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Solution: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endParaRPr lang="fr-FR" sz="2400" dirty="0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43857"/>
              </p:ext>
            </p:extLst>
          </p:nvPr>
        </p:nvGraphicFramePr>
        <p:xfrm>
          <a:off x="2951830" y="1661282"/>
          <a:ext cx="2269019" cy="43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1" name="Equation" r:id="rId9" imgW="1181100" imgH="228600" progId="Equation.DSMT4">
                  <p:embed/>
                </p:oleObj>
              </mc:Choice>
              <mc:Fallback>
                <p:oleObj name="Equation" r:id="rId9" imgW="11811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830" y="1661282"/>
                        <a:ext cx="2269019" cy="439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6917138" y="2656814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On a: </a:t>
            </a:r>
            <a:endParaRPr lang="fr-FR" sz="2400" dirty="0"/>
          </a:p>
        </p:txBody>
      </p:sp>
      <p:sp>
        <p:nvSpPr>
          <p:cNvPr id="61" name="Rectangle 60"/>
          <p:cNvSpPr/>
          <p:nvPr/>
        </p:nvSpPr>
        <p:spPr>
          <a:xfrm>
            <a:off x="1574225" y="2558842"/>
            <a:ext cx="50847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①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047837" y="2520371"/>
            <a:ext cx="3633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est un encadrement du réel</a:t>
            </a:r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068976"/>
              </p:ext>
            </p:extLst>
          </p:nvPr>
        </p:nvGraphicFramePr>
        <p:xfrm>
          <a:off x="5582172" y="2498578"/>
          <a:ext cx="4365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2"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172" y="2498578"/>
                        <a:ext cx="436563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745401" y="2059760"/>
            <a:ext cx="1240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Et on a: </a:t>
            </a:r>
            <a:endParaRPr lang="fr-FR" sz="2400" dirty="0"/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11207"/>
              </p:ext>
            </p:extLst>
          </p:nvPr>
        </p:nvGraphicFramePr>
        <p:xfrm>
          <a:off x="1841984" y="2124206"/>
          <a:ext cx="2500061" cy="38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3" name="Equation" r:id="rId12" imgW="1320480" imgH="203040" progId="Equation.DSMT4">
                  <p:embed/>
                </p:oleObj>
              </mc:Choice>
              <mc:Fallback>
                <p:oleObj name="Equation" r:id="rId12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984" y="2124206"/>
                        <a:ext cx="2500061" cy="385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36688"/>
              </p:ext>
            </p:extLst>
          </p:nvPr>
        </p:nvGraphicFramePr>
        <p:xfrm>
          <a:off x="4364083" y="2097710"/>
          <a:ext cx="7445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4" name="Equation" r:id="rId14" imgW="393480" imgH="203040" progId="Equation.DSMT4">
                  <p:embed/>
                </p:oleObj>
              </mc:Choice>
              <mc:Fallback>
                <p:oleObj name="Equation" r:id="rId14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83" y="2097710"/>
                        <a:ext cx="744538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712847" y="248189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Donc:</a:t>
            </a:r>
            <a:endParaRPr lang="fr-FR" sz="2400" dirty="0"/>
          </a:p>
        </p:txBody>
      </p:sp>
      <p:sp>
        <p:nvSpPr>
          <p:cNvPr id="68" name="Rectangle 67"/>
          <p:cNvSpPr/>
          <p:nvPr/>
        </p:nvSpPr>
        <p:spPr>
          <a:xfrm>
            <a:off x="710064" y="2930795"/>
            <a:ext cx="1446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à          </a:t>
            </a:r>
            <a:r>
              <a:rPr lang="fr-FR" sz="2000" dirty="0">
                <a:solidFill>
                  <a:prstClr val="black"/>
                </a:solidFill>
              </a:rPr>
              <a:t> près</a:t>
            </a:r>
            <a:r>
              <a:rPr lang="fr-FR" sz="1800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21910"/>
              </p:ext>
            </p:extLst>
          </p:nvPr>
        </p:nvGraphicFramePr>
        <p:xfrm>
          <a:off x="993135" y="2961017"/>
          <a:ext cx="514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5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135" y="2961017"/>
                        <a:ext cx="514350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2047837" y="2900017"/>
            <a:ext cx="197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(l’amplitude)  </a:t>
            </a:r>
            <a:endParaRPr lang="fr-FR" sz="2400" dirty="0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275313"/>
              </p:ext>
            </p:extLst>
          </p:nvPr>
        </p:nvGraphicFramePr>
        <p:xfrm>
          <a:off x="710064" y="3390703"/>
          <a:ext cx="7429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6" name="Equation" r:id="rId17" imgW="368280" imgH="177480" progId="Equation.DSMT4">
                  <p:embed/>
                </p:oleObj>
              </mc:Choice>
              <mc:Fallback>
                <p:oleObj name="Equation" r:id="rId17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64" y="3390703"/>
                        <a:ext cx="742950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1444888" y="3384413"/>
            <a:ext cx="4716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/>
              <a:t>:  est  la valeur </a:t>
            </a:r>
            <a:r>
              <a:rPr lang="fr-FR" sz="2000" b="1" dirty="0"/>
              <a:t>approchée par défaut a </a:t>
            </a:r>
            <a:r>
              <a:rPr lang="fr-FR" sz="2000" b="1" dirty="0" smtClean="0"/>
              <a:t>10</a:t>
            </a:r>
            <a:r>
              <a:rPr lang="fr-FR" sz="2000" b="1" baseline="30000" dirty="0" smtClean="0"/>
              <a:t>-3</a:t>
            </a:r>
            <a:endParaRPr lang="fr-FR" sz="2000" b="1" baseline="30000" dirty="0"/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12141"/>
              </p:ext>
            </p:extLst>
          </p:nvPr>
        </p:nvGraphicFramePr>
        <p:xfrm>
          <a:off x="710064" y="3784583"/>
          <a:ext cx="7429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7" name="Equation" r:id="rId19" imgW="368280" imgH="177480" progId="Equation.DSMT4">
                  <p:embed/>
                </p:oleObj>
              </mc:Choice>
              <mc:Fallback>
                <p:oleObj name="Equation" r:id="rId19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64" y="3784583"/>
                        <a:ext cx="742950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1430830" y="3778293"/>
            <a:ext cx="460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:  est  la valeur </a:t>
            </a:r>
            <a:r>
              <a:rPr lang="fr-FR" sz="2000" b="1" dirty="0"/>
              <a:t>approchée par excès a </a:t>
            </a:r>
            <a:r>
              <a:rPr lang="fr-FR" sz="2000" b="1" dirty="0" smtClean="0"/>
              <a:t>10</a:t>
            </a:r>
            <a:r>
              <a:rPr lang="fr-FR" sz="2000" b="1" baseline="30000" dirty="0" smtClean="0"/>
              <a:t>-3</a:t>
            </a:r>
            <a:endParaRPr lang="fr-FR" sz="2000" b="1" baseline="30000" dirty="0"/>
          </a:p>
        </p:txBody>
      </p:sp>
      <p:sp>
        <p:nvSpPr>
          <p:cNvPr id="80" name="Rectangle 79"/>
          <p:cNvSpPr/>
          <p:nvPr/>
        </p:nvSpPr>
        <p:spPr>
          <a:xfrm>
            <a:off x="710064" y="5884213"/>
            <a:ext cx="5860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/>
              <a:t>Remarque :</a:t>
            </a:r>
            <a:r>
              <a:rPr lang="fr-FR" sz="1800" dirty="0" smtClean="0"/>
              <a:t>L’</a:t>
            </a:r>
            <a:r>
              <a:rPr lang="fr-FR" sz="1800" b="1" dirty="0" smtClean="0">
                <a:solidFill>
                  <a:srgbClr val="FF0000"/>
                </a:solidFill>
              </a:rPr>
              <a:t>arrondi </a:t>
            </a:r>
            <a:r>
              <a:rPr lang="fr-FR" sz="1800" dirty="0"/>
              <a:t>est la valeur approchée la plus proche.</a:t>
            </a:r>
          </a:p>
          <a:p>
            <a:r>
              <a:rPr lang="fr-FR" sz="1800" dirty="0"/>
              <a:t>L’arrondi au dixième de </a:t>
            </a:r>
            <a:r>
              <a:rPr lang="fr-FR" sz="1800" dirty="0" smtClean="0"/>
              <a:t>1, </a:t>
            </a:r>
            <a:r>
              <a:rPr lang="fr-FR" sz="1800" dirty="0"/>
              <a:t>66…  est donc </a:t>
            </a:r>
            <a:r>
              <a:rPr lang="fr-FR" sz="1800" dirty="0" smtClean="0"/>
              <a:t>1,7 </a:t>
            </a:r>
            <a:endParaRPr lang="fr-FR" sz="1800" dirty="0"/>
          </a:p>
        </p:txBody>
      </p:sp>
      <p:sp>
        <p:nvSpPr>
          <p:cNvPr id="81" name="Rectangle 80"/>
          <p:cNvSpPr/>
          <p:nvPr/>
        </p:nvSpPr>
        <p:spPr>
          <a:xfrm>
            <a:off x="710064" y="6476833"/>
            <a:ext cx="247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/>
              <a:t>L’arrondi  de 3,15 est 3,2</a:t>
            </a:r>
          </a:p>
        </p:txBody>
      </p:sp>
      <p:sp>
        <p:nvSpPr>
          <p:cNvPr id="83" name="Oval 96"/>
          <p:cNvSpPr>
            <a:spLocks noChangeArrowheads="1"/>
          </p:cNvSpPr>
          <p:nvPr/>
        </p:nvSpPr>
        <p:spPr bwMode="auto">
          <a:xfrm>
            <a:off x="4659731" y="4802819"/>
            <a:ext cx="119063" cy="522418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4" name="Oval 92"/>
          <p:cNvSpPr>
            <a:spLocks noChangeArrowheads="1"/>
          </p:cNvSpPr>
          <p:nvPr/>
        </p:nvSpPr>
        <p:spPr bwMode="auto">
          <a:xfrm>
            <a:off x="2316345" y="4780000"/>
            <a:ext cx="119063" cy="522418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85" name="Groupe 41"/>
          <p:cNvGrpSpPr/>
          <p:nvPr/>
        </p:nvGrpSpPr>
        <p:grpSpPr>
          <a:xfrm>
            <a:off x="1211223" y="4802819"/>
            <a:ext cx="4143404" cy="522555"/>
            <a:chOff x="714348" y="3977221"/>
            <a:chExt cx="3038496" cy="522555"/>
          </a:xfrm>
        </p:grpSpPr>
        <p:cxnSp>
          <p:nvCxnSpPr>
            <p:cNvPr id="86" name="Connecteur droit 85"/>
            <p:cNvCxnSpPr/>
            <p:nvPr/>
          </p:nvCxnSpPr>
          <p:spPr>
            <a:xfrm flipV="1">
              <a:off x="714348" y="4202676"/>
              <a:ext cx="3038496" cy="12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5400000">
              <a:off x="1000894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5400000">
              <a:off x="1318393" y="4226460"/>
              <a:ext cx="499272" cy="794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rot="5400000">
              <a:off x="1426346" y="4201883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rot="5400000">
              <a:off x="142634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rot="5400000">
              <a:off x="1642248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rot="5400000">
              <a:off x="1854974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rot="5400000">
              <a:off x="207087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>
              <a:stCxn id="109" idx="0"/>
              <a:endCxn id="109" idx="4"/>
            </p:cNvCxnSpPr>
            <p:nvPr/>
          </p:nvCxnSpPr>
          <p:spPr>
            <a:xfrm>
              <a:off x="2432036" y="4045351"/>
              <a:ext cx="0" cy="34051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rot="5400000">
              <a:off x="228836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rot="5400000">
              <a:off x="2504268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rot="5400000">
              <a:off x="2716994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rot="5400000">
              <a:off x="293289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rot="5400000">
              <a:off x="3359936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5400000">
              <a:off x="3359936" y="4214818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rot="5400000">
              <a:off x="786580" y="4214024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5400000">
              <a:off x="3036877" y="4249743"/>
              <a:ext cx="499272" cy="794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3" name="ZoneTexte 102"/>
          <p:cNvSpPr txBox="1"/>
          <p:nvPr/>
        </p:nvSpPr>
        <p:spPr>
          <a:xfrm>
            <a:off x="2036325" y="4447728"/>
            <a:ext cx="107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1,732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4182394" y="4431852"/>
            <a:ext cx="107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1,733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oneTexte 104"/>
              <p:cNvSpPr txBox="1"/>
              <p:nvPr/>
            </p:nvSpPr>
            <p:spPr>
              <a:xfrm>
                <a:off x="3140049" y="4183160"/>
                <a:ext cx="928694" cy="42582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b="0" i="1" dirty="0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5" name="ZoneTexte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049" y="4183160"/>
                <a:ext cx="928694" cy="42582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Connecteur droit avec flèche 105"/>
          <p:cNvCxnSpPr/>
          <p:nvPr/>
        </p:nvCxnSpPr>
        <p:spPr>
          <a:xfrm rot="5400000">
            <a:off x="3425801" y="4683226"/>
            <a:ext cx="285752" cy="15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1086615" y="5325375"/>
            <a:ext cx="209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valeur approchée par défaut a 10</a:t>
            </a:r>
            <a:r>
              <a:rPr lang="fr-FR" sz="1600" b="1" baseline="30000" dirty="0" smtClean="0"/>
              <a:t>-3</a:t>
            </a:r>
            <a:endParaRPr lang="fr-FR" sz="1600" b="1" baseline="3000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3734435" y="5302418"/>
            <a:ext cx="20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valeur approchée par excès a 10</a:t>
            </a:r>
            <a:r>
              <a:rPr lang="fr-FR" sz="1600" b="1" baseline="30000" dirty="0" smtClean="0"/>
              <a:t>-3</a:t>
            </a:r>
            <a:endParaRPr lang="fr-FR" b="1" dirty="0"/>
          </a:p>
        </p:txBody>
      </p:sp>
      <p:sp>
        <p:nvSpPr>
          <p:cNvPr id="109" name="Oval 98"/>
          <p:cNvSpPr>
            <a:spLocks noChangeArrowheads="1"/>
          </p:cNvSpPr>
          <p:nvPr/>
        </p:nvSpPr>
        <p:spPr bwMode="auto">
          <a:xfrm>
            <a:off x="3386043" y="4870949"/>
            <a:ext cx="334963" cy="340519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10" name="Rectangle 109"/>
          <p:cNvSpPr/>
          <p:nvPr/>
        </p:nvSpPr>
        <p:spPr>
          <a:xfrm>
            <a:off x="6828653" y="293091"/>
            <a:ext cx="157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Exemple3: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endParaRPr lang="fr-FR" sz="2400" dirty="0"/>
          </a:p>
        </p:txBody>
      </p:sp>
      <p:sp>
        <p:nvSpPr>
          <p:cNvPr id="111" name="Rectangle 110"/>
          <p:cNvSpPr/>
          <p:nvPr/>
        </p:nvSpPr>
        <p:spPr>
          <a:xfrm>
            <a:off x="7051068" y="662672"/>
            <a:ext cx="500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     est </a:t>
            </a:r>
            <a:r>
              <a:rPr lang="fr-FR" sz="2400" dirty="0"/>
              <a:t>un réel tel que 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On </a:t>
            </a:r>
            <a:r>
              <a:rPr lang="fr-FR" sz="2400" dirty="0"/>
              <a:t>pose </a:t>
            </a:r>
            <a:r>
              <a:rPr lang="fr-FR" sz="2400" dirty="0" smtClean="0"/>
              <a:t>: B </a:t>
            </a:r>
            <a:r>
              <a:rPr lang="fr-FR" sz="2400" dirty="0"/>
              <a:t>= -2</a:t>
            </a:r>
            <a:r>
              <a:rPr lang="fr-FR" sz="2400" i="1" dirty="0"/>
              <a:t>x</a:t>
            </a:r>
            <a:r>
              <a:rPr lang="fr-FR" sz="2400" dirty="0"/>
              <a:t> – 3.</a:t>
            </a:r>
          </a:p>
          <a:p>
            <a:r>
              <a:rPr lang="fr-FR" sz="2400" dirty="0"/>
              <a:t>Trouver un encadrement de B </a:t>
            </a:r>
            <a:endParaRPr lang="fr-FR" sz="2400" dirty="0" smtClean="0"/>
          </a:p>
          <a:p>
            <a:r>
              <a:rPr lang="fr-FR" sz="2400" dirty="0" smtClean="0"/>
              <a:t>et donner son amplitude.</a:t>
            </a:r>
            <a:endParaRPr lang="fr-FR" sz="2400" dirty="0"/>
          </a:p>
        </p:txBody>
      </p:sp>
      <p:sp>
        <p:nvSpPr>
          <p:cNvPr id="112" name="Rectangle 111"/>
          <p:cNvSpPr/>
          <p:nvPr/>
        </p:nvSpPr>
        <p:spPr>
          <a:xfrm>
            <a:off x="6917139" y="2232223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Solution: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endParaRPr lang="fr-FR" sz="2400" dirty="0"/>
          </a:p>
        </p:txBody>
      </p:sp>
      <p:graphicFrame>
        <p:nvGraphicFramePr>
          <p:cNvPr id="113" name="Obje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137333"/>
              </p:ext>
            </p:extLst>
          </p:nvPr>
        </p:nvGraphicFramePr>
        <p:xfrm>
          <a:off x="9733667" y="730691"/>
          <a:ext cx="12493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8" name="Equation" r:id="rId22" imgW="672840" imgH="253800" progId="Equation.DSMT4">
                  <p:embed/>
                </p:oleObj>
              </mc:Choice>
              <mc:Fallback>
                <p:oleObj name="Equation" r:id="rId22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733667" y="730691"/>
                        <a:ext cx="1249363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85635"/>
              </p:ext>
            </p:extLst>
          </p:nvPr>
        </p:nvGraphicFramePr>
        <p:xfrm>
          <a:off x="7783891" y="2685139"/>
          <a:ext cx="12493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9" name="Equation" r:id="rId24" imgW="672840" imgH="253800" progId="Equation.DSMT4">
                  <p:embed/>
                </p:oleObj>
              </mc:Choice>
              <mc:Fallback>
                <p:oleObj name="Equation" r:id="rId24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783891" y="2685139"/>
                        <a:ext cx="1249363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115"/>
          <p:cNvSpPr/>
          <p:nvPr/>
        </p:nvSpPr>
        <p:spPr>
          <a:xfrm>
            <a:off x="9040499" y="2701726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17" name="Rectangle 116"/>
          <p:cNvSpPr/>
          <p:nvPr/>
        </p:nvSpPr>
        <p:spPr>
          <a:xfrm>
            <a:off x="6995685" y="3192147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118" name="Obje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47231"/>
              </p:ext>
            </p:extLst>
          </p:nvPr>
        </p:nvGraphicFramePr>
        <p:xfrm>
          <a:off x="9800643" y="2775682"/>
          <a:ext cx="1419990" cy="34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0" name="Equation" r:id="rId26" imgW="698400" imgH="164880" progId="Equation.DSMT4">
                  <p:embed/>
                </p:oleObj>
              </mc:Choice>
              <mc:Fallback>
                <p:oleObj name="Equation" r:id="rId26" imgW="698400" imgH="164880" progId="Equation.DSMT4">
                  <p:embed/>
                  <p:pic>
                    <p:nvPicPr>
                      <p:cNvPr id="0" name="Obje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643" y="2775682"/>
                        <a:ext cx="1419990" cy="34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2763"/>
              </p:ext>
            </p:extLst>
          </p:nvPr>
        </p:nvGraphicFramePr>
        <p:xfrm>
          <a:off x="7755829" y="3200557"/>
          <a:ext cx="3098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1" name="Equation" r:id="rId28" imgW="1523880" imgH="164880" progId="Equation.DSMT4">
                  <p:embed/>
                </p:oleObj>
              </mc:Choice>
              <mc:Fallback>
                <p:oleObj name="Equation" r:id="rId28" imgW="1523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829" y="3200557"/>
                        <a:ext cx="30988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/>
          <p:cNvSpPr/>
          <p:nvPr/>
        </p:nvSpPr>
        <p:spPr>
          <a:xfrm>
            <a:off x="6995685" y="3597355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90099"/>
              </p:ext>
            </p:extLst>
          </p:nvPr>
        </p:nvGraphicFramePr>
        <p:xfrm>
          <a:off x="7755829" y="3619852"/>
          <a:ext cx="17573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2" name="Equation" r:id="rId30" imgW="863280" imgH="164880" progId="Equation.DSMT4">
                  <p:embed/>
                </p:oleObj>
              </mc:Choice>
              <mc:Fallback>
                <p:oleObj name="Equation" r:id="rId30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829" y="3619852"/>
                        <a:ext cx="175736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121"/>
          <p:cNvSpPr/>
          <p:nvPr/>
        </p:nvSpPr>
        <p:spPr>
          <a:xfrm>
            <a:off x="6995685" y="4499619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123" name="Obje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51189"/>
              </p:ext>
            </p:extLst>
          </p:nvPr>
        </p:nvGraphicFramePr>
        <p:xfrm>
          <a:off x="7934671" y="4051146"/>
          <a:ext cx="2971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3" name="Equation" r:id="rId32" imgW="1460160" imgH="177480" progId="Equation.DSMT4">
                  <p:embed/>
                </p:oleObj>
              </mc:Choice>
              <mc:Fallback>
                <p:oleObj name="Equation" r:id="rId32" imgW="1460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1" y="4051146"/>
                        <a:ext cx="29718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123"/>
          <p:cNvSpPr/>
          <p:nvPr/>
        </p:nvSpPr>
        <p:spPr>
          <a:xfrm>
            <a:off x="7018320" y="4047131"/>
            <a:ext cx="7601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125" name="Obje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32726"/>
              </p:ext>
            </p:extLst>
          </p:nvPr>
        </p:nvGraphicFramePr>
        <p:xfrm>
          <a:off x="7755829" y="4508623"/>
          <a:ext cx="16271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4" name="Equation" r:id="rId34" imgW="799920" imgH="177480" progId="Equation.DSMT4">
                  <p:embed/>
                </p:oleObj>
              </mc:Choice>
              <mc:Fallback>
                <p:oleObj name="Equation" r:id="rId34" imgW="799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829" y="4508623"/>
                        <a:ext cx="16271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125"/>
          <p:cNvSpPr/>
          <p:nvPr/>
        </p:nvSpPr>
        <p:spPr>
          <a:xfrm>
            <a:off x="9420571" y="4484230"/>
            <a:ext cx="222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:Encadrement </a:t>
            </a:r>
            <a:r>
              <a:rPr lang="fr-FR" sz="2000" dirty="0"/>
              <a:t>de B 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7041499" y="4966642"/>
            <a:ext cx="452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l’amplitude de </a:t>
            </a:r>
            <a:r>
              <a:rPr lang="fr-FR" sz="2400" dirty="0" smtClean="0"/>
              <a:t>l’encadrement </a:t>
            </a:r>
            <a:r>
              <a:rPr lang="fr-FR" sz="2400" dirty="0"/>
              <a:t>de B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129" name="Rectangle 128"/>
          <p:cNvSpPr/>
          <p:nvPr/>
        </p:nvSpPr>
        <p:spPr>
          <a:xfrm>
            <a:off x="7018320" y="5468890"/>
            <a:ext cx="6002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Est :</a:t>
            </a:r>
            <a:endParaRPr lang="fr-FR" dirty="0"/>
          </a:p>
        </p:txBody>
      </p:sp>
      <p:graphicFrame>
        <p:nvGraphicFramePr>
          <p:cNvPr id="130" name="Obje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431522"/>
              </p:ext>
            </p:extLst>
          </p:nvPr>
        </p:nvGraphicFramePr>
        <p:xfrm>
          <a:off x="7618613" y="5468890"/>
          <a:ext cx="2264535" cy="47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5" name="Equation" r:id="rId36" imgW="1231560" imgH="253800" progId="Equation.DSMT4">
                  <p:embed/>
                </p:oleObj>
              </mc:Choice>
              <mc:Fallback>
                <p:oleObj name="Equation" r:id="rId36" imgW="1231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613" y="5468890"/>
                        <a:ext cx="2264535" cy="473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47162"/>
              </p:ext>
            </p:extLst>
          </p:nvPr>
        </p:nvGraphicFramePr>
        <p:xfrm>
          <a:off x="8915434" y="5896157"/>
          <a:ext cx="4429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6" name="Equation" r:id="rId38" imgW="241200" imgH="177480" progId="Equation.DSMT4">
                  <p:embed/>
                </p:oleObj>
              </mc:Choice>
              <mc:Fallback>
                <p:oleObj name="Equation" r:id="rId38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34" y="5896157"/>
                        <a:ext cx="4429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67425"/>
              </p:ext>
            </p:extLst>
          </p:nvPr>
        </p:nvGraphicFramePr>
        <p:xfrm>
          <a:off x="7041499" y="754757"/>
          <a:ext cx="380890" cy="28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" name="Equation" r:id="rId40" imgW="152280" imgH="126720" progId="Equation.DSMT4">
                  <p:embed/>
                </p:oleObj>
              </mc:Choice>
              <mc:Fallback>
                <p:oleObj name="Equation" r:id="rId40" imgW="1522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041499" y="754757"/>
                        <a:ext cx="380890" cy="284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0208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1" grpId="0"/>
      <p:bldP spid="62" grpId="0"/>
      <p:bldP spid="64" grpId="0"/>
      <p:bldP spid="67" grpId="0"/>
      <p:bldP spid="68" grpId="0"/>
      <p:bldP spid="70" grpId="0"/>
      <p:bldP spid="73" grpId="0"/>
      <p:bldP spid="75" grpId="0"/>
      <p:bldP spid="80" grpId="0"/>
      <p:bldP spid="81" grpId="0"/>
      <p:bldP spid="83" grpId="0" animBg="1"/>
      <p:bldP spid="84" grpId="0" animBg="1"/>
      <p:bldP spid="103" grpId="0" build="allAtOnce"/>
      <p:bldP spid="104" grpId="0" build="allAtOnce"/>
      <p:bldP spid="105" grpId="0" animBg="1"/>
      <p:bldP spid="107" grpId="0" build="allAtOnce"/>
      <p:bldP spid="108" grpId="0" build="allAtOnce"/>
      <p:bldP spid="109" grpId="0" animBg="1"/>
      <p:bldP spid="110" grpId="0"/>
      <p:bldP spid="111" grpId="0"/>
      <p:bldP spid="112" grpId="0"/>
      <p:bldP spid="116" grpId="0"/>
      <p:bldP spid="117" grpId="0"/>
      <p:bldP spid="120" grpId="0"/>
      <p:bldP spid="122" grpId="0"/>
      <p:bldP spid="124" grpId="0"/>
      <p:bldP spid="126" grpId="0"/>
      <p:bldP spid="128" grpId="0"/>
      <p:bldP spid="1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403415"/>
            <a:ext cx="11083639" cy="6051177"/>
          </a:xfrm>
          <a:prstGeom prst="rect">
            <a:avLst/>
          </a:prstGeom>
          <a:noFill/>
        </p:spPr>
      </p:pic>
      <p:pic>
        <p:nvPicPr>
          <p:cNvPr id="522" name="Image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8" y="630994"/>
            <a:ext cx="5289456" cy="3635669"/>
          </a:xfrm>
          <a:prstGeom prst="rect">
            <a:avLst/>
          </a:prstGeom>
          <a:noFill/>
        </p:spPr>
      </p:pic>
      <p:pic>
        <p:nvPicPr>
          <p:cNvPr id="4" name="Picture 2" descr="C:\Users\Propriétaire\AppData\Local\Microsoft\Windows\Temporary Internet Files\Content.IE5\OFOWAE8W\MCj0412570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2" y="4266663"/>
            <a:ext cx="20716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9887" y="4943593"/>
            <a:ext cx="1170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dirty="0"/>
              <a:t>L’ordre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376594" y="6519446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5465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623392" y="413935"/>
                <a:ext cx="10945216" cy="1025783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121906" tIns="406223" rIns="121906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0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2000" b="1" i="1" u="sng" dirty="0">
                    <a:solidFill>
                      <a:srgbClr val="C00000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rPr>
                  <a:t>Activités :</a:t>
                </a:r>
                <a:r>
                  <a:rPr lang="fr-FR" altLang="fr-FR" sz="2000" i="1" dirty="0">
                    <a:solidFill>
                      <a:schemeClr val="tx1"/>
                    </a:solidFill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fr-FR" altLang="fr-FR" sz="2000" b="1" dirty="0">
                    <a:solidFill>
                      <a:schemeClr val="tx1"/>
                    </a:solidFill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Sur la droite réel on choisit un repaire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𝑶</m:t>
                        </m:r>
                        <m: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fr-FR" altLang="fr-FR" sz="2000" b="1" dirty="0">
                    <a:solidFill>
                      <a:schemeClr val="tx1"/>
                    </a:solidFill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, le point O est l’origine ,le point I est tel que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𝑶𝑰</m:t>
                    </m:r>
                    <m:r>
                      <a:rPr lang="fr-FR" altLang="fr-FR" sz="2000" b="1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lang="fr-FR" altLang="fr-FR" sz="2000" b="1" i="1">
                        <a:solidFill>
                          <a:schemeClr val="tx1"/>
                        </a:solidFill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fr-FR" altLang="fr-FR" sz="2000" b="1" dirty="0">
                    <a:solidFill>
                      <a:schemeClr val="tx1"/>
                    </a:solidFill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(c’est l’unité ) le sens positif est de O vers I .ainsi on  définit la droite réelle ou (axe réel ) </a:t>
                </a:r>
                <a:endParaRPr lang="fr-FR" altLang="fr-FR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13930"/>
                <a:ext cx="10945216" cy="10257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8" y="1790701"/>
            <a:ext cx="9386365" cy="463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3392" y="2353891"/>
            <a:ext cx="10945216" cy="7386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  <a:spAutoFit/>
          </a:bodyPr>
          <a:lstStyle/>
          <a:p>
            <a:pPr defTabSz="121905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Dire que le point A d’abscisse a est avant  le point B d’abscisse b  quand on parcourt l’axe des réels dans le sens positifs signifie que a est inferieur à b  </a:t>
            </a:r>
            <a:endParaRPr lang="fr-FR" alt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3154109"/>
            <a:ext cx="1094521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8" rIns="91432" bIns="45718">
            <a:spAutoFit/>
          </a:bodyPr>
          <a:lstStyle/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fr-FR" sz="2000" b="1" i="1" u="sng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Comparaison de deux nombres  </a:t>
            </a:r>
          </a:p>
          <a:p>
            <a:pPr marL="342866" indent="-342866">
              <a:lnSpc>
                <a:spcPct val="120000"/>
              </a:lnSpc>
              <a:buFont typeface="Symbol"/>
              <a:buChar char=""/>
            </a:pPr>
            <a:r>
              <a:rPr lang="fr-FR" sz="2000" b="1" i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Un nombre négatif est toujours inferieur à un nombre positif</a:t>
            </a:r>
          </a:p>
          <a:p>
            <a:pPr marL="342866" indent="-342866">
              <a:lnSpc>
                <a:spcPct val="120000"/>
              </a:lnSpc>
              <a:spcAft>
                <a:spcPts val="1000"/>
              </a:spcAft>
              <a:buFont typeface="Symbol"/>
              <a:buChar char=""/>
            </a:pPr>
            <a:r>
              <a:rPr lang="fr-FR" sz="2000" b="1" i="1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Pour comparer deux nombres négatifs il suffit de comparer leurs opposées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66087" y="4750054"/>
            <a:ext cx="4020652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/>
            <a:r>
              <a:rPr lang="fr-FR" altLang="fr-FR" sz="2000" dirty="0">
                <a:latin typeface="Comic Sans MS" pitchFamily="66" charset="0"/>
                <a:cs typeface="Times New Roman" pitchFamily="18" charset="0"/>
              </a:rPr>
              <a:t>Avec la calculatrice  comparer : 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29360"/>
              </p:ext>
            </p:extLst>
          </p:nvPr>
        </p:nvGraphicFramePr>
        <p:xfrm>
          <a:off x="3132425" y="5164140"/>
          <a:ext cx="1982787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4" name="Equation" r:id="rId5" imgW="889000" imgH="330200" progId="Equation.3">
                  <p:embed/>
                </p:oleObj>
              </mc:Choice>
              <mc:Fallback>
                <p:oleObj name="Equation" r:id="rId5" imgW="8890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425" y="5164140"/>
                        <a:ext cx="1982787" cy="535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32676" y="5244479"/>
            <a:ext cx="235743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 anchor="ctr">
            <a:spAutoFit/>
          </a:bodyPr>
          <a:lstStyle>
            <a:lvl1pPr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/>
            <a:r>
              <a:rPr lang="fr-FR" altLang="fr-FR" sz="2000">
                <a:latin typeface="Comic Sans MS" pitchFamily="66" charset="0"/>
                <a:cs typeface="Times New Roman" pitchFamily="18" charset="0"/>
              </a:rPr>
              <a:t>≈  -0,000957…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21409" y="5887418"/>
            <a:ext cx="123142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/>
            <a:r>
              <a:rPr lang="fr-FR" altLang="fr-FR" sz="2000" dirty="0">
                <a:latin typeface="Comic Sans MS" pitchFamily="66" charset="0"/>
                <a:cs typeface="Times New Roman" pitchFamily="18" charset="0"/>
              </a:rPr>
              <a:t>Donc     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976413" y="5887417"/>
            <a:ext cx="1334979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 anchor="ctr">
            <a:spAutoFit/>
          </a:bodyPr>
          <a:lstStyle>
            <a:lvl1pPr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/>
            <a:r>
              <a:rPr lang="fr-FR" altLang="fr-FR" sz="2000" b="1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fr-FR" altLang="fr-FR" sz="20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‹</a:t>
            </a:r>
            <a:r>
              <a:rPr lang="fr-FR" altLang="fr-FR" sz="2000" b="1" dirty="0">
                <a:latin typeface="Comic Sans MS" pitchFamily="66" charset="0"/>
                <a:cs typeface="Times New Roman" pitchFamily="18" charset="0"/>
              </a:rPr>
              <a:t>   0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25794"/>
              </p:ext>
            </p:extLst>
          </p:nvPr>
        </p:nvGraphicFramePr>
        <p:xfrm>
          <a:off x="3132425" y="5860656"/>
          <a:ext cx="1982787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5" name="Equation" r:id="rId7" imgW="889000" imgH="330200" progId="Equation.3">
                  <p:embed/>
                </p:oleObj>
              </mc:Choice>
              <mc:Fallback>
                <p:oleObj name="Equation" r:id="rId7" imgW="8890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425" y="5860656"/>
                        <a:ext cx="1982787" cy="535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95373" y="5910753"/>
            <a:ext cx="760144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2000">
                <a:latin typeface="Comic Sans MS" pitchFamily="66" charset="0"/>
              </a:rPr>
              <a:t>D’où </a:t>
            </a: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069601"/>
              </p:ext>
            </p:extLst>
          </p:nvPr>
        </p:nvGraphicFramePr>
        <p:xfrm>
          <a:off x="8166999" y="5803598"/>
          <a:ext cx="9636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6" name="Equation" r:id="rId8" imgW="431640" imgH="355320" progId="Equation.3">
                  <p:embed/>
                </p:oleObj>
              </mc:Choice>
              <mc:Fallback>
                <p:oleObj name="Equation" r:id="rId8" imgW="4316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999" y="5803598"/>
                        <a:ext cx="963612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42907"/>
              </p:ext>
            </p:extLst>
          </p:nvPr>
        </p:nvGraphicFramePr>
        <p:xfrm>
          <a:off x="9810059" y="5803598"/>
          <a:ext cx="8509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7" name="Equation" r:id="rId10" imgW="380880" imgH="355320" progId="Equation.3">
                  <p:embed/>
                </p:oleObj>
              </mc:Choice>
              <mc:Fallback>
                <p:oleObj name="Equation" r:id="rId10" imgW="380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059" y="5803598"/>
                        <a:ext cx="8509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099159" y="5876194"/>
            <a:ext cx="562975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  <a:tab pos="53117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/>
            <a:r>
              <a:rPr lang="fr-FR" altLang="fr-FR" sz="2000" b="1">
                <a:latin typeface="Comic Sans MS" pitchFamily="66" charset="0"/>
                <a:cs typeface="Times New Roman" pitchFamily="18" charset="0"/>
              </a:rPr>
              <a:t>  </a:t>
            </a:r>
            <a:r>
              <a:rPr lang="fr-FR" altLang="fr-FR" sz="2000" b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‹</a:t>
            </a:r>
            <a:endParaRPr lang="fr-FR" altLang="fr-FR" sz="2000" b="1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819390"/>
              </p:ext>
            </p:extLst>
          </p:nvPr>
        </p:nvGraphicFramePr>
        <p:xfrm>
          <a:off x="7490117" y="4661979"/>
          <a:ext cx="764889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8" name="Equation" r:id="rId12" imgW="431640" imgH="355320" progId="Equation.3">
                  <p:embed/>
                </p:oleObj>
              </mc:Choice>
              <mc:Fallback>
                <p:oleObj name="Equation" r:id="rId12" imgW="4316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117" y="4661979"/>
                        <a:ext cx="764889" cy="57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96629" y="5200358"/>
            <a:ext cx="2251371" cy="400111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lvl="0" algn="just" eaLnBrk="0" hangingPunct="0"/>
            <a:r>
              <a:rPr lang="fr-FR" altLang="fr-FR" sz="200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on trouve que:   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192647" y="4750054"/>
            <a:ext cx="445956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/>
            <a:r>
              <a:rPr lang="fr-FR" altLang="fr-FR" sz="2000" dirty="0">
                <a:latin typeface="Comic Sans MS" pitchFamily="66" charset="0"/>
                <a:cs typeface="Times New Roman" pitchFamily="18" charset="0"/>
              </a:rPr>
              <a:t>et</a:t>
            </a:r>
          </a:p>
        </p:txBody>
      </p:sp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17264"/>
              </p:ext>
            </p:extLst>
          </p:nvPr>
        </p:nvGraphicFramePr>
        <p:xfrm>
          <a:off x="8664251" y="4637441"/>
          <a:ext cx="8509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9" name="Equation" r:id="rId13" imgW="380880" imgH="355320" progId="Equation.3">
                  <p:embed/>
                </p:oleObj>
              </mc:Choice>
              <mc:Fallback>
                <p:oleObj name="Equation" r:id="rId13" imgW="380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4251" y="4637441"/>
                        <a:ext cx="8509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8651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  <p:bldP spid="9" grpId="0"/>
      <p:bldP spid="10" grpId="0"/>
      <p:bldP spid="12" grpId="0"/>
      <p:bldP spid="15" grpId="0"/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563" y="5467171"/>
            <a:ext cx="93391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Donc: </a:t>
            </a:r>
            <a:endParaRPr lang="fr-FR" sz="20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51252" y="753158"/>
            <a:ext cx="330623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2000" dirty="0">
                <a:solidFill>
                  <a:srgbClr val="00B050"/>
                </a:solidFill>
                <a:latin typeface="Comic Sans MS" pitchFamily="66" charset="0"/>
              </a:rPr>
              <a:t>1) </a:t>
            </a:r>
            <a:r>
              <a:rPr lang="fr-FR" altLang="fr-FR" sz="2000" u="sng" dirty="0">
                <a:solidFill>
                  <a:srgbClr val="00B050"/>
                </a:solidFill>
                <a:latin typeface="Comic Sans MS" pitchFamily="66" charset="0"/>
              </a:rPr>
              <a:t>Vocabulaire et notation</a:t>
            </a:r>
            <a:endParaRPr lang="fr-FR" altLang="fr-FR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"/>
              <p:cNvSpPr>
                <a:spLocks noChangeArrowheads="1"/>
              </p:cNvSpPr>
              <p:nvPr/>
            </p:nvSpPr>
            <p:spPr bwMode="auto">
              <a:xfrm>
                <a:off x="800494" y="1214823"/>
                <a:ext cx="6426679" cy="400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32" tIns="45718" rIns="91432" bIns="45718" anchor="ctr">
                <a:spAutoFit/>
              </a:bodyPr>
              <a:lstStyle/>
              <a:p>
                <a:pPr algn="ctr" eaLnBrk="0" hangingPunct="0">
                  <a:tabLst>
                    <a:tab pos="90480" algn="l"/>
                    <a:tab pos="180958" algn="l"/>
                  </a:tabLst>
                  <a:defRPr/>
                </a:pPr>
                <a:r>
                  <a:rPr lang="fr-FR" sz="2000" b="1" i="1" dirty="0">
                    <a:solidFill>
                      <a:srgbClr val="0070C0"/>
                    </a:solidFill>
                    <a:ea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Comic Sans MS" pitchFamily="66" charset="0"/>
                    <a:ea typeface="Times New Roman" pitchFamily="18" charset="0"/>
                  </a:rPr>
                  <a:t> 4  signifie que </a:t>
                </a:r>
                <a:r>
                  <a:rPr lang="fr-FR" sz="2000" b="1" i="1" dirty="0">
                    <a:solidFill>
                      <a:srgbClr val="0070C0"/>
                    </a:solidFill>
                    <a:ea typeface="Times New Roman" pitchFamily="18" charset="0"/>
                  </a:rPr>
                  <a:t>x  </a:t>
                </a:r>
                <a:r>
                  <a:rPr lang="fr-FR" sz="2000" dirty="0">
                    <a:solidFill>
                      <a:srgbClr val="0070C0"/>
                    </a:solidFill>
                    <a:latin typeface="Comic Sans MS" pitchFamily="66" charset="0"/>
                    <a:ea typeface="Times New Roman" pitchFamily="18" charset="0"/>
                  </a:rPr>
                  <a:t>est </a:t>
                </a:r>
                <a:r>
                  <a:rPr lang="fr-FR" sz="2000" dirty="0">
                    <a:solidFill>
                      <a:srgbClr val="00B050"/>
                    </a:solidFill>
                    <a:latin typeface="Comic Sans MS" pitchFamily="66" charset="0"/>
                    <a:ea typeface="Times New Roman" pitchFamily="18" charset="0"/>
                  </a:rPr>
                  <a:t>strictement inférieur  </a:t>
                </a:r>
                <a:r>
                  <a:rPr lang="fr-FR" sz="2000" dirty="0">
                    <a:solidFill>
                      <a:srgbClr val="0070C0"/>
                    </a:solidFill>
                    <a:latin typeface="Comic Sans MS" pitchFamily="66" charset="0"/>
                    <a:ea typeface="Times New Roman" pitchFamily="18" charset="0"/>
                  </a:rPr>
                  <a:t>à 4 </a:t>
                </a:r>
                <a:endParaRPr lang="fr-FR" sz="2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490" y="1214819"/>
                <a:ext cx="6426678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72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>
                <a:off x="674658" y="1614933"/>
                <a:ext cx="6682105" cy="400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1432" tIns="45718" rIns="91432" bIns="45718" anchor="ctr">
                <a:spAutoFit/>
              </a:bodyPr>
              <a:lstStyle/>
              <a:p>
                <a:pPr algn="ctr" eaLnBrk="0" hangingPunct="0">
                  <a:tabLst>
                    <a:tab pos="90480" algn="l"/>
                    <a:tab pos="180958" algn="l"/>
                  </a:tabLst>
                  <a:defRPr/>
                </a:pPr>
                <a:r>
                  <a:rPr lang="fr-FR" sz="2000" b="1" i="1" dirty="0">
                    <a:solidFill>
                      <a:srgbClr val="0070C0"/>
                    </a:solidFill>
                    <a:ea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Comic Sans MS" pitchFamily="66" charset="0"/>
                    <a:ea typeface="Times New Roman" pitchFamily="18" charset="0"/>
                  </a:rPr>
                  <a:t> 5  signifie que </a:t>
                </a:r>
                <a:r>
                  <a:rPr lang="fr-FR" sz="2000" b="1" i="1" dirty="0">
                    <a:solidFill>
                      <a:srgbClr val="0070C0"/>
                    </a:solidFill>
                    <a:ea typeface="Times New Roman" pitchFamily="18" charset="0"/>
                  </a:rPr>
                  <a:t>x   </a:t>
                </a:r>
                <a:r>
                  <a:rPr lang="fr-FR" sz="2000" dirty="0">
                    <a:solidFill>
                      <a:srgbClr val="0070C0"/>
                    </a:solidFill>
                    <a:latin typeface="Comic Sans MS" pitchFamily="66" charset="0"/>
                    <a:ea typeface="Times New Roman" pitchFamily="18" charset="0"/>
                  </a:rPr>
                  <a:t>est </a:t>
                </a:r>
                <a:r>
                  <a:rPr lang="fr-FR" sz="2000" dirty="0">
                    <a:solidFill>
                      <a:srgbClr val="D60093"/>
                    </a:solidFill>
                    <a:latin typeface="Comic Sans MS" pitchFamily="66" charset="0"/>
                    <a:ea typeface="Times New Roman" pitchFamily="18" charset="0"/>
                  </a:rPr>
                  <a:t>strictement supérieur  </a:t>
                </a:r>
                <a:r>
                  <a:rPr lang="fr-FR" sz="2000" dirty="0">
                    <a:solidFill>
                      <a:srgbClr val="0070C0"/>
                    </a:solidFill>
                    <a:latin typeface="Comic Sans MS" pitchFamily="66" charset="0"/>
                    <a:ea typeface="Times New Roman" pitchFamily="18" charset="0"/>
                  </a:rPr>
                  <a:t>à 5 </a:t>
                </a:r>
                <a:endParaRPr lang="fr-FR" sz="2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53" y="1614928"/>
                <a:ext cx="6682105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9091" b="-257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800494" y="1982146"/>
                <a:ext cx="5720591" cy="400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2" tIns="45718" rIns="91432" bIns="45718" anchor="ctr">
                <a:spAutoFit/>
              </a:bodyPr>
              <a:lstStyle>
                <a:lvl1pPr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fr-FR" altLang="fr-FR" sz="2000" dirty="0">
                    <a:solidFill>
                      <a:srgbClr val="0070C0"/>
                    </a:solidFill>
                    <a:latin typeface="Comic Sans MS" pitchFamily="66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 </m:t>
                    </m:r>
                  </m:oMath>
                </a14:m>
                <a:r>
                  <a:rPr lang="fr-FR" altLang="fr-FR" sz="2000" dirty="0">
                    <a:solidFill>
                      <a:srgbClr val="0070C0"/>
                    </a:solidFill>
                    <a:latin typeface="Comic Sans MS" pitchFamily="66" charset="0"/>
                    <a:cs typeface="Times New Roman" pitchFamily="18" charset="0"/>
                  </a:rPr>
                  <a:t>3 signifie que  a  est </a:t>
                </a:r>
                <a:r>
                  <a:rPr lang="fr-FR" altLang="fr-FR" sz="2000" dirty="0">
                    <a:solidFill>
                      <a:srgbClr val="C00000"/>
                    </a:solidFill>
                    <a:latin typeface="Comic Sans MS" pitchFamily="66" charset="0"/>
                    <a:cs typeface="Times New Roman" pitchFamily="18" charset="0"/>
                  </a:rPr>
                  <a:t>inférieur ou égal </a:t>
                </a:r>
                <a:r>
                  <a:rPr lang="fr-FR" altLang="fr-FR" sz="2000" dirty="0">
                    <a:solidFill>
                      <a:srgbClr val="0070C0"/>
                    </a:solidFill>
                    <a:latin typeface="Comic Sans MS" pitchFamily="66" charset="0"/>
                    <a:cs typeface="Times New Roman" pitchFamily="18" charset="0"/>
                  </a:rPr>
                  <a:t>à 3 </a:t>
                </a:r>
              </a:p>
            </p:txBody>
          </p:sp>
        </mc:Choice>
        <mc:Fallback xmlns="">
          <p:sp>
            <p:nvSpPr>
              <p:cNvPr id="3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489" y="1982142"/>
                <a:ext cx="5720591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42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800489" y="2388135"/>
                <a:ext cx="5948363" cy="400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2" tIns="45718" rIns="91432" bIns="45718" anchor="ctr">
                <a:spAutoFit/>
              </a:bodyPr>
              <a:lstStyle>
                <a:lvl1pPr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90488" algn="l"/>
                    <a:tab pos="18097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fr-FR" altLang="fr-FR" sz="2000" dirty="0">
                    <a:solidFill>
                      <a:srgbClr val="0070C0"/>
                    </a:solidFill>
                    <a:latin typeface="Comic Sans MS" pitchFamily="66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fr-FR" altLang="fr-FR" sz="2000" dirty="0">
                    <a:solidFill>
                      <a:srgbClr val="C00000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fr-FR" altLang="fr-FR" sz="2000" dirty="0">
                    <a:solidFill>
                      <a:srgbClr val="0070C0"/>
                    </a:solidFill>
                    <a:latin typeface="Comic Sans MS" pitchFamily="66" charset="0"/>
                    <a:cs typeface="Times New Roman" pitchFamily="18" charset="0"/>
                  </a:rPr>
                  <a:t>b  signifie que  a est   </a:t>
                </a:r>
                <a:r>
                  <a:rPr lang="fr-FR" altLang="fr-FR" sz="2000" dirty="0">
                    <a:solidFill>
                      <a:srgbClr val="FF9900"/>
                    </a:solidFill>
                    <a:latin typeface="Comic Sans MS" pitchFamily="66" charset="0"/>
                    <a:cs typeface="Times New Roman" pitchFamily="18" charset="0"/>
                  </a:rPr>
                  <a:t>supérieur ou égal </a:t>
                </a:r>
                <a:r>
                  <a:rPr lang="fr-FR" altLang="fr-FR" sz="2000" dirty="0">
                    <a:solidFill>
                      <a:srgbClr val="0070C0"/>
                    </a:solidFill>
                    <a:latin typeface="Comic Sans MS" pitchFamily="66" charset="0"/>
                    <a:cs typeface="Times New Roman" pitchFamily="18" charset="0"/>
                  </a:rPr>
                  <a:t>à b </a:t>
                </a:r>
              </a:p>
            </p:txBody>
          </p:sp>
        </mc:Choice>
        <mc:Fallback xmlns="">
          <p:sp>
            <p:nvSpPr>
              <p:cNvPr id="3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490" y="2388131"/>
                <a:ext cx="5948362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512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92166" y="326020"/>
            <a:ext cx="2818364" cy="461665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marL="514302" indent="-514302">
              <a:buFont typeface="+mj-lt"/>
              <a:buAutoNum type="romanUcPeriod"/>
            </a:pPr>
            <a:r>
              <a:rPr lang="fr-FR" sz="2400" b="1" dirty="0">
                <a:solidFill>
                  <a:srgbClr val="FF0000"/>
                </a:solidFill>
              </a:rPr>
              <a:t>I ’ordre dans  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0731" y="2788246"/>
            <a:ext cx="11202172" cy="400111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fr-FR" dirty="0" smtClean="0"/>
              <a:t>2) </a:t>
            </a:r>
            <a:r>
              <a:rPr lang="fr-FR" sz="2000" u="sng" dirty="0">
                <a:solidFill>
                  <a:srgbClr val="00B050"/>
                </a:solidFill>
                <a:latin typeface="Comic Sans MS" pitchFamily="66" charset="0"/>
                <a:cs typeface="Arial" charset="0"/>
              </a:rPr>
              <a:t>Comparer</a:t>
            </a:r>
            <a:r>
              <a:rPr lang="fr-FR" dirty="0" smtClean="0"/>
              <a:t> </a:t>
            </a:r>
            <a:r>
              <a:rPr lang="fr-FR" sz="2000" dirty="0"/>
              <a:t>deux nombres réels </a:t>
            </a:r>
            <a:r>
              <a:rPr lang="fr-FR" sz="2000" i="1" dirty="0"/>
              <a:t>a</a:t>
            </a:r>
            <a:r>
              <a:rPr lang="fr-FR" sz="2000" dirty="0"/>
              <a:t> et </a:t>
            </a:r>
            <a:r>
              <a:rPr lang="fr-FR" sz="2000" i="1" dirty="0"/>
              <a:t>b</a:t>
            </a:r>
            <a:r>
              <a:rPr lang="fr-FR" sz="2000" dirty="0"/>
              <a:t>, c’est chercher à savoir quel est le plus grand (ou s’ils sont égaux).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0732" y="3244339"/>
            <a:ext cx="291746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 </a:t>
            </a:r>
            <a:r>
              <a:rPr lang="fr-FR" dirty="0"/>
              <a:t>Soient a et b deux </a:t>
            </a:r>
            <a:r>
              <a:rPr lang="fr-FR" dirty="0" smtClean="0"/>
              <a:t>réels:  </a:t>
            </a:r>
            <a:endParaRPr lang="fr-FR" dirty="0"/>
          </a:p>
        </p:txBody>
      </p:sp>
      <p:pic>
        <p:nvPicPr>
          <p:cNvPr id="34" name="Image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708" y="326017"/>
            <a:ext cx="903605" cy="78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85" y="1282992"/>
            <a:ext cx="1476375" cy="1305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Zone de texte 2"/>
          <p:cNvSpPr txBox="1">
            <a:spLocks noChangeArrowheads="1"/>
          </p:cNvSpPr>
          <p:nvPr/>
        </p:nvSpPr>
        <p:spPr bwMode="auto">
          <a:xfrm>
            <a:off x="9107493" y="1300604"/>
            <a:ext cx="1190625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32" tIns="45718" rIns="91432" bIns="45718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solidFill>
                  <a:srgbClr val="FF0000"/>
                </a:solidFill>
                <a:ea typeface="Calibri"/>
                <a:cs typeface="Arial"/>
              </a:rPr>
              <a:t>Comparer</a:t>
            </a:r>
            <a:endParaRPr lang="fr-FR" sz="1100" dirty="0">
              <a:ea typeface="Calibri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15709" y="3220795"/>
            <a:ext cx="134485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6650821" y="3216817"/>
            <a:ext cx="134485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 </a:t>
            </a:r>
            <a:endParaRPr lang="fr-FR" dirty="0"/>
          </a:p>
        </p:txBody>
      </p:sp>
      <p:sp>
        <p:nvSpPr>
          <p:cNvPr id="41" name="Rectangle 737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52760"/>
              </p:ext>
            </p:extLst>
          </p:nvPr>
        </p:nvGraphicFramePr>
        <p:xfrm>
          <a:off x="7847059" y="3216813"/>
          <a:ext cx="1003380" cy="32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6" name="Equation" r:id="rId9" imgW="558720" imgH="177480" progId="Equation.DSMT4">
                  <p:embed/>
                </p:oleObj>
              </mc:Choice>
              <mc:Fallback>
                <p:oleObj name="Equation" r:id="rId9" imgW="558720" imgH="177480" progId="Equation.DSMT4">
                  <p:embed/>
                  <p:pic>
                    <p:nvPicPr>
                      <p:cNvPr id="0" name="Object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59" y="3216813"/>
                        <a:ext cx="1003380" cy="323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740"/>
          <p:cNvSpPr>
            <a:spLocks noChangeArrowheads="1"/>
          </p:cNvSpPr>
          <p:nvPr/>
        </p:nvSpPr>
        <p:spPr bwMode="auto">
          <a:xfrm>
            <a:off x="90488" y="499681"/>
            <a:ext cx="25733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09">
              <a:tabLst>
                <a:tab pos="269848" algn="l"/>
              </a:tabLst>
            </a:pPr>
            <a:r>
              <a:rPr lang="fr-FR" altLang="fr-FR" sz="1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</a:rPr>
              <a:t> .</a:t>
            </a:r>
            <a:endParaRPr lang="fr-FR" altLang="fr-FR" dirty="0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84431"/>
              </p:ext>
            </p:extLst>
          </p:nvPr>
        </p:nvGraphicFramePr>
        <p:xfrm>
          <a:off x="3303463" y="3188352"/>
          <a:ext cx="726296" cy="36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7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3463" y="3188352"/>
                        <a:ext cx="726296" cy="362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79235"/>
              </p:ext>
            </p:extLst>
          </p:nvPr>
        </p:nvGraphicFramePr>
        <p:xfrm>
          <a:off x="5222197" y="3175785"/>
          <a:ext cx="1347787" cy="4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8" name="Equation" r:id="rId13" imgW="660240" imgH="203040" progId="Equation.DSMT4">
                  <p:embed/>
                </p:oleObj>
              </mc:Choice>
              <mc:Fallback>
                <p:oleObj name="Equation" r:id="rId13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2197" y="3175785"/>
                        <a:ext cx="1347787" cy="4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4013833" y="3654699"/>
            <a:ext cx="134485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 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6648945" y="3650721"/>
            <a:ext cx="134485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 </a:t>
            </a:r>
            <a:endParaRPr lang="fr-FR" dirty="0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974835"/>
              </p:ext>
            </p:extLst>
          </p:nvPr>
        </p:nvGraphicFramePr>
        <p:xfrm>
          <a:off x="7834313" y="3651255"/>
          <a:ext cx="10271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9" name="Equation" r:id="rId15" imgW="571320" imgH="177480" progId="Equation.DSMT4">
                  <p:embed/>
                </p:oleObj>
              </mc:Choice>
              <mc:Fallback>
                <p:oleObj name="Equation" r:id="rId15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4313" y="3651255"/>
                        <a:ext cx="1027112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59338"/>
              </p:ext>
            </p:extLst>
          </p:nvPr>
        </p:nvGraphicFramePr>
        <p:xfrm>
          <a:off x="3289301" y="3622679"/>
          <a:ext cx="752475" cy="3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0" name="Equation" r:id="rId17" imgW="368280" imgH="177480" progId="Equation.DSMT4">
                  <p:embed/>
                </p:oleObj>
              </mc:Choice>
              <mc:Fallback>
                <p:oleObj name="Equation" r:id="rId17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89301" y="3622679"/>
                        <a:ext cx="752475" cy="361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568085"/>
              </p:ext>
            </p:extLst>
          </p:nvPr>
        </p:nvGraphicFramePr>
        <p:xfrm>
          <a:off x="5181606" y="3609977"/>
          <a:ext cx="1425575" cy="4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1" name="Equation" r:id="rId19" imgW="698400" imgH="203040" progId="Equation.DSMT4">
                  <p:embed/>
                </p:oleObj>
              </mc:Choice>
              <mc:Fallback>
                <p:oleObj name="Equation" r:id="rId1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81606" y="3609977"/>
                        <a:ext cx="1425575" cy="4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4013829" y="4028775"/>
            <a:ext cx="134485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 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6648945" y="4024798"/>
            <a:ext cx="134485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 </a:t>
            </a:r>
            <a:endParaRPr lang="fr-FR" dirty="0"/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828578"/>
              </p:ext>
            </p:extLst>
          </p:nvPr>
        </p:nvGraphicFramePr>
        <p:xfrm>
          <a:off x="7845425" y="4025333"/>
          <a:ext cx="10048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2" name="Equation" r:id="rId21" imgW="558720" imgH="177480" progId="Equation.DSMT4">
                  <p:embed/>
                </p:oleObj>
              </mc:Choice>
              <mc:Fallback>
                <p:oleObj name="Equation" r:id="rId21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5" y="4025333"/>
                        <a:ext cx="1004888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48486"/>
              </p:ext>
            </p:extLst>
          </p:nvPr>
        </p:nvGraphicFramePr>
        <p:xfrm>
          <a:off x="5219703" y="3984053"/>
          <a:ext cx="1347788" cy="4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3" name="Equation" r:id="rId23" imgW="660240" imgH="203040" progId="Equation.DSMT4">
                  <p:embed/>
                </p:oleObj>
              </mc:Choice>
              <mc:Fallback>
                <p:oleObj name="Equation" r:id="rId23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19703" y="3984053"/>
                        <a:ext cx="1347788" cy="4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36517"/>
              </p:ext>
            </p:extLst>
          </p:nvPr>
        </p:nvGraphicFramePr>
        <p:xfrm>
          <a:off x="3289409" y="4024796"/>
          <a:ext cx="726296" cy="36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4" name="Equation" r:id="rId25" imgW="355320" imgH="177480" progId="Equation.DSMT4">
                  <p:embed/>
                </p:oleObj>
              </mc:Choice>
              <mc:Fallback>
                <p:oleObj name="Equation" r:id="rId25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289409" y="4024796"/>
                        <a:ext cx="726296" cy="362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674657" y="4398109"/>
            <a:ext cx="5989071" cy="461663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Ainsi, comparer </a:t>
            </a:r>
            <a:r>
              <a:rPr lang="fr-FR" i="1" dirty="0"/>
              <a:t>a</a:t>
            </a:r>
            <a:r>
              <a:rPr lang="fr-FR" dirty="0"/>
              <a:t> et </a:t>
            </a:r>
            <a:r>
              <a:rPr lang="fr-FR" i="1" dirty="0"/>
              <a:t>b</a:t>
            </a:r>
            <a:r>
              <a:rPr lang="fr-FR" dirty="0"/>
              <a:t> revient à étudier le signe de : </a:t>
            </a:r>
            <a:r>
              <a:rPr lang="fr-FR" sz="2400" i="1" dirty="0"/>
              <a:t>a – b</a:t>
            </a:r>
            <a:r>
              <a:rPr lang="fr-FR" dirty="0"/>
              <a:t>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8901" y="5261809"/>
            <a:ext cx="11801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Solution: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3145" y="4861698"/>
            <a:ext cx="1337675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Exemple1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59035" y="4859773"/>
            <a:ext cx="1195708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comparer </a:t>
            </a:r>
          </a:p>
        </p:txBody>
      </p:sp>
      <p:sp>
        <p:nvSpPr>
          <p:cNvPr id="65" name="Rectangle 761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67670"/>
              </p:ext>
            </p:extLst>
          </p:nvPr>
        </p:nvGraphicFramePr>
        <p:xfrm>
          <a:off x="2973388" y="4770443"/>
          <a:ext cx="10668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5" name="Equation" r:id="rId27" imgW="685800" imgH="393480" progId="Equation.DSMT4">
                  <p:embed/>
                </p:oleObj>
              </mc:Choice>
              <mc:Fallback>
                <p:oleObj name="Equation" r:id="rId27" imgW="685800" imgH="393480" progId="Equation.DSMT4">
                  <p:embed/>
                  <p:pic>
                    <p:nvPicPr>
                      <p:cNvPr id="0" name="Object 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4770443"/>
                        <a:ext cx="1066800" cy="623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Connecteur droit 66"/>
          <p:cNvCxnSpPr/>
          <p:nvPr/>
        </p:nvCxnSpPr>
        <p:spPr>
          <a:xfrm>
            <a:off x="5918200" y="5608457"/>
            <a:ext cx="0" cy="858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63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73" name="Obje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67284"/>
              </p:ext>
            </p:extLst>
          </p:nvPr>
        </p:nvGraphicFramePr>
        <p:xfrm>
          <a:off x="800491" y="5603644"/>
          <a:ext cx="12334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6" name="Equation" r:id="rId29" imgW="774360" imgH="393480" progId="Equation.DSMT4">
                  <p:embed/>
                </p:oleObj>
              </mc:Choice>
              <mc:Fallback>
                <p:oleObj name="Equation" r:id="rId29" imgW="774360" imgH="393480" progId="Equation.DSMT4">
                  <p:embed/>
                  <p:pic>
                    <p:nvPicPr>
                      <p:cNvPr id="0" name="Object 7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91" y="5603644"/>
                        <a:ext cx="1233488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321393"/>
              </p:ext>
            </p:extLst>
          </p:nvPr>
        </p:nvGraphicFramePr>
        <p:xfrm>
          <a:off x="1991353" y="5604452"/>
          <a:ext cx="20224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7" name="Equation" r:id="rId31" imgW="1269720" imgH="393480" progId="Equation.DSMT4">
                  <p:embed/>
                </p:oleObj>
              </mc:Choice>
              <mc:Fallback>
                <p:oleObj name="Equation" r:id="rId31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353" y="5604452"/>
                        <a:ext cx="2022475" cy="633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90154"/>
              </p:ext>
            </p:extLst>
          </p:nvPr>
        </p:nvGraphicFramePr>
        <p:xfrm>
          <a:off x="4015710" y="5604452"/>
          <a:ext cx="1657351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Equation" r:id="rId33" imgW="1041120" imgH="393480" progId="Equation.DSMT4">
                  <p:embed/>
                </p:oleObj>
              </mc:Choice>
              <mc:Fallback>
                <p:oleObj name="Equation" r:id="rId3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710" y="5604452"/>
                        <a:ext cx="1657351" cy="633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78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069965"/>
              </p:ext>
            </p:extLst>
          </p:nvPr>
        </p:nvGraphicFramePr>
        <p:xfrm>
          <a:off x="6818955" y="5461550"/>
          <a:ext cx="1117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name="Equation" r:id="rId35" imgW="774360" imgH="393480" progId="Equation.DSMT4">
                  <p:embed/>
                </p:oleObj>
              </mc:Choice>
              <mc:Fallback>
                <p:oleObj name="Equation" r:id="rId35" imgW="774360" imgH="393480" progId="Equation.DSMT4">
                  <p:embed/>
                  <p:pic>
                    <p:nvPicPr>
                      <p:cNvPr id="0" name="Object 7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955" y="5461550"/>
                        <a:ext cx="1117600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90717"/>
              </p:ext>
            </p:extLst>
          </p:nvPr>
        </p:nvGraphicFramePr>
        <p:xfrm>
          <a:off x="7934679" y="5436337"/>
          <a:ext cx="860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0" name="Equation" r:id="rId37" imgW="596880" imgH="393480" progId="Equation.DSMT4">
                  <p:embed/>
                </p:oleObj>
              </mc:Choice>
              <mc:Fallback>
                <p:oleObj name="Equation" r:id="rId3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9" y="5436337"/>
                        <a:ext cx="860425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248470"/>
              </p:ext>
            </p:extLst>
          </p:nvPr>
        </p:nvGraphicFramePr>
        <p:xfrm>
          <a:off x="8894773" y="5498875"/>
          <a:ext cx="629450" cy="36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1" name="Equation" r:id="rId39" imgW="330120" imgH="190440" progId="Equation.DSMT4">
                  <p:embed/>
                </p:oleObj>
              </mc:Choice>
              <mc:Fallback>
                <p:oleObj name="Equation" r:id="rId39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4773" y="5498875"/>
                        <a:ext cx="629450" cy="368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5983691" y="6083881"/>
            <a:ext cx="1373068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Par suite : </a:t>
            </a:r>
            <a:endParaRPr lang="fr-FR" sz="2000" dirty="0"/>
          </a:p>
        </p:txBody>
      </p:sp>
      <p:sp>
        <p:nvSpPr>
          <p:cNvPr id="81" name="Rectangle 81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61285"/>
              </p:ext>
            </p:extLst>
          </p:nvPr>
        </p:nvGraphicFramePr>
        <p:xfrm>
          <a:off x="7356757" y="6017807"/>
          <a:ext cx="933451" cy="55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2" name="Equation" r:id="rId41" imgW="672808" imgH="393529" progId="Equation.DSMT4">
                  <p:embed/>
                </p:oleObj>
              </mc:Choice>
              <mc:Fallback>
                <p:oleObj name="Equation" r:id="rId41" imgW="672808" imgH="393529" progId="Equation.DSMT4">
                  <p:embed/>
                  <p:pic>
                    <p:nvPicPr>
                      <p:cNvPr id="0" name="Object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757" y="6017807"/>
                        <a:ext cx="933451" cy="555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5639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18" grpId="0"/>
      <p:bldP spid="33" grpId="0"/>
      <p:bldP spid="36" grpId="0" animBg="1"/>
      <p:bldP spid="38" grpId="0"/>
      <p:bldP spid="40" grpId="0"/>
      <p:bldP spid="50" grpId="0"/>
      <p:bldP spid="51" grpId="0"/>
      <p:bldP spid="55" grpId="0"/>
      <p:bldP spid="56" grpId="0"/>
      <p:bldP spid="61" grpId="0"/>
      <p:bldP spid="62" grpId="0"/>
      <p:bldP spid="63" grpId="0"/>
      <p:bldP spid="6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150" y="416698"/>
            <a:ext cx="135691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Exemple2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9029" y="414773"/>
            <a:ext cx="208057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comparer </a:t>
            </a:r>
            <a:r>
              <a:rPr lang="fr-FR" sz="2000" i="1" dirty="0"/>
              <a:t>a</a:t>
            </a:r>
            <a:r>
              <a:rPr lang="fr-FR" sz="2000" dirty="0"/>
              <a:t> et </a:t>
            </a:r>
            <a:r>
              <a:rPr lang="fr-FR" sz="2000" i="1" dirty="0"/>
              <a:t>b : </a:t>
            </a:r>
            <a:r>
              <a:rPr lang="fr-FR" sz="2000" dirty="0"/>
              <a:t> 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57" y="422013"/>
            <a:ext cx="1138040" cy="3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7102" y="448031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3" y="383435"/>
            <a:ext cx="952500" cy="4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3145" y="816809"/>
            <a:ext cx="11801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Solution: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79" y="791650"/>
            <a:ext cx="1536700" cy="40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15996" y="1192527"/>
            <a:ext cx="164018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nombre positif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252720"/>
              </p:ext>
            </p:extLst>
          </p:nvPr>
        </p:nvGraphicFramePr>
        <p:xfrm>
          <a:off x="4838093" y="816804"/>
          <a:ext cx="1164771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8" name="Equation" r:id="rId6" imgW="698197" imgH="203112" progId="Equation.DSMT4">
                  <p:embed/>
                </p:oleObj>
              </mc:Choice>
              <mc:Fallback>
                <p:oleObj name="Equation" r:id="rId6" imgW="698197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093" y="816804"/>
                        <a:ext cx="1164771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440811" y="823195"/>
            <a:ext cx="1494508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C’est-à-dire : </a:t>
            </a:r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339186"/>
              </p:ext>
            </p:extLst>
          </p:nvPr>
        </p:nvGraphicFramePr>
        <p:xfrm>
          <a:off x="1647825" y="1562101"/>
          <a:ext cx="6604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9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1562101"/>
                        <a:ext cx="660400" cy="323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806259" y="1561859"/>
            <a:ext cx="93391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Donc: 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6291194" y="365069"/>
            <a:ext cx="135691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Exemple3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35" y="390345"/>
            <a:ext cx="402776" cy="36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580037" y="390782"/>
            <a:ext cx="1435907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comparer </a:t>
            </a:r>
            <a:r>
              <a:rPr lang="fr-FR" sz="2000" i="1" dirty="0"/>
              <a:t>: </a:t>
            </a:r>
            <a:r>
              <a:rPr lang="fr-FR" sz="2000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08826" y="376434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931" y="354652"/>
            <a:ext cx="717591" cy="3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0643221" y="399021"/>
            <a:ext cx="630297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avec</a:t>
            </a:r>
            <a:endParaRPr lang="fr-FR" dirty="0"/>
          </a:p>
        </p:txBody>
      </p:sp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98" y="392413"/>
            <a:ext cx="759081" cy="3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399905" y="841485"/>
            <a:ext cx="11801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Solution: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70381"/>
              </p:ext>
            </p:extLst>
          </p:nvPr>
        </p:nvGraphicFramePr>
        <p:xfrm>
          <a:off x="7600363" y="856874"/>
          <a:ext cx="14462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0" name="Equation" r:id="rId13" imgW="888840" imgH="279360" progId="Equation.DSMT4">
                  <p:embed/>
                </p:oleObj>
              </mc:Choice>
              <mc:Fallback>
                <p:oleObj name="Equation" r:id="rId13" imgW="88884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363" y="856874"/>
                        <a:ext cx="1446212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14793"/>
              </p:ext>
            </p:extLst>
          </p:nvPr>
        </p:nvGraphicFramePr>
        <p:xfrm>
          <a:off x="9082213" y="887005"/>
          <a:ext cx="1074739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1" name="Equation" r:id="rId15" imgW="660240" imgH="203040" progId="Equation.DSMT4">
                  <p:embed/>
                </p:oleObj>
              </mc:Choice>
              <mc:Fallback>
                <p:oleObj name="Equation" r:id="rId15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2213" y="887005"/>
                        <a:ext cx="1074739" cy="33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79622"/>
              </p:ext>
            </p:extLst>
          </p:nvPr>
        </p:nvGraphicFramePr>
        <p:xfrm>
          <a:off x="8868434" y="1287118"/>
          <a:ext cx="13430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2" name="Equation" r:id="rId17" imgW="825480" imgH="279360" progId="Equation.DSMT4">
                  <p:embed/>
                </p:oleObj>
              </mc:Choice>
              <mc:Fallback>
                <p:oleObj name="Equation" r:id="rId17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8434" y="1287118"/>
                        <a:ext cx="1343025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547896" y="1777303"/>
            <a:ext cx="88036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b="1" dirty="0"/>
              <a:t>Donc : </a:t>
            </a:r>
            <a:endParaRPr lang="fr-FR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73368"/>
              </p:ext>
            </p:extLst>
          </p:nvPr>
        </p:nvGraphicFramePr>
        <p:xfrm>
          <a:off x="7580039" y="1755343"/>
          <a:ext cx="1288799" cy="37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3" name="Equation" r:id="rId19" imgW="685800" imgH="203200" progId="Equation.DSMT4">
                  <p:embed/>
                </p:oleObj>
              </mc:Choice>
              <mc:Fallback>
                <p:oleObj name="Equation" r:id="rId19" imgW="685800" imgH="203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039" y="1755343"/>
                        <a:ext cx="1288799" cy="37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9108515" y="1761915"/>
            <a:ext cx="335344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si</a:t>
            </a:r>
            <a:endParaRPr lang="fr-FR" dirty="0"/>
          </a:p>
        </p:txBody>
      </p:sp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54" y="1770695"/>
            <a:ext cx="759081" cy="3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necteur droit 34"/>
          <p:cNvCxnSpPr/>
          <p:nvPr/>
        </p:nvCxnSpPr>
        <p:spPr>
          <a:xfrm>
            <a:off x="6240389" y="448033"/>
            <a:ext cx="0" cy="17651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04738" y="2639198"/>
            <a:ext cx="1279967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Exercice 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0621" y="2637273"/>
            <a:ext cx="208057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comparer </a:t>
            </a:r>
            <a:r>
              <a:rPr lang="fr-FR" sz="2000" i="1" dirty="0"/>
              <a:t>a</a:t>
            </a:r>
            <a:r>
              <a:rPr lang="fr-FR" sz="2000" dirty="0"/>
              <a:t> et </a:t>
            </a:r>
            <a:r>
              <a:rPr lang="fr-FR" sz="2000" i="1" dirty="0"/>
              <a:t>b : </a:t>
            </a:r>
            <a:r>
              <a:rPr lang="fr-FR" sz="2000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774338" y="2686203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571987"/>
              </p:ext>
            </p:extLst>
          </p:nvPr>
        </p:nvGraphicFramePr>
        <p:xfrm>
          <a:off x="3891681" y="2615105"/>
          <a:ext cx="882651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4" name="Equation" r:id="rId21" imgW="469800" imgH="228600" progId="Equation.DSMT4">
                  <p:embed/>
                </p:oleObj>
              </mc:Choice>
              <mc:Fallback>
                <p:oleObj name="Equation" r:id="rId21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681" y="2615105"/>
                        <a:ext cx="882651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55914"/>
              </p:ext>
            </p:extLst>
          </p:nvPr>
        </p:nvGraphicFramePr>
        <p:xfrm>
          <a:off x="5153233" y="2615105"/>
          <a:ext cx="1836739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5" name="Equation" r:id="rId23" imgW="977760" imgH="228600" progId="Equation.DSMT4">
                  <p:embed/>
                </p:oleObj>
              </mc:Choice>
              <mc:Fallback>
                <p:oleObj name="Equation" r:id="rId23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233" y="2615105"/>
                        <a:ext cx="1836739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826153" y="3066958"/>
            <a:ext cx="11801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Solution: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1905"/>
              </p:ext>
            </p:extLst>
          </p:nvPr>
        </p:nvGraphicFramePr>
        <p:xfrm>
          <a:off x="2238688" y="3007973"/>
          <a:ext cx="2701925" cy="51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6" name="Equation" r:id="rId25" imgW="1625400" imgH="304560" progId="Equation.DSMT4">
                  <p:embed/>
                </p:oleObj>
              </mc:Choice>
              <mc:Fallback>
                <p:oleObj name="Equation" r:id="rId25" imgW="1625400" imgH="3045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688" y="3007973"/>
                        <a:ext cx="2701925" cy="51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11939"/>
              </p:ext>
            </p:extLst>
          </p:nvPr>
        </p:nvGraphicFramePr>
        <p:xfrm>
          <a:off x="2872047" y="3470178"/>
          <a:ext cx="25638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7" name="Equation" r:id="rId27" imgW="1485720" imgH="228600" progId="Equation.DSMT4">
                  <p:embed/>
                </p:oleObj>
              </mc:Choice>
              <mc:Fallback>
                <p:oleObj name="Equation" r:id="rId27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047" y="3470178"/>
                        <a:ext cx="2563812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44654"/>
              </p:ext>
            </p:extLst>
          </p:nvPr>
        </p:nvGraphicFramePr>
        <p:xfrm>
          <a:off x="2873734" y="3937000"/>
          <a:ext cx="256044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8" name="Equation" r:id="rId29" imgW="1574640" imgH="304560" progId="Equation.DSMT4">
                  <p:embed/>
                </p:oleObj>
              </mc:Choice>
              <mc:Fallback>
                <p:oleObj name="Equation" r:id="rId29" imgW="1574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734" y="3937000"/>
                        <a:ext cx="2560447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894650" y="4431565"/>
            <a:ext cx="93391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Donc: </a:t>
            </a:r>
            <a:endParaRPr lang="fr-FR" sz="2000" dirty="0"/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472117"/>
              </p:ext>
            </p:extLst>
          </p:nvPr>
        </p:nvGraphicFramePr>
        <p:xfrm>
          <a:off x="1980623" y="4409737"/>
          <a:ext cx="2255839" cy="47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9" name="Equation" r:id="rId31" imgW="1473120" imgH="304560" progId="Equation.DSMT4">
                  <p:embed/>
                </p:oleObj>
              </mc:Choice>
              <mc:Fallback>
                <p:oleObj name="Equation" r:id="rId31" imgW="1473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623" y="4409737"/>
                        <a:ext cx="2255839" cy="476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986659" y="4893375"/>
            <a:ext cx="1575620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On compare : 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02392"/>
              </p:ext>
            </p:extLst>
          </p:nvPr>
        </p:nvGraphicFramePr>
        <p:xfrm>
          <a:off x="2386961" y="4900429"/>
          <a:ext cx="386115" cy="35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0" name="Equation" r:id="rId33" imgW="241091" imgH="215713" progId="Equation.DSMT4">
                  <p:embed/>
                </p:oleObj>
              </mc:Choice>
              <mc:Fallback>
                <p:oleObj name="Equation" r:id="rId33" imgW="241091" imgH="215713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961" y="4900429"/>
                        <a:ext cx="386115" cy="355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2706714" y="4893375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848185"/>
              </p:ext>
            </p:extLst>
          </p:nvPr>
        </p:nvGraphicFramePr>
        <p:xfrm>
          <a:off x="3127595" y="4942310"/>
          <a:ext cx="232796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1" name="Equation" r:id="rId35" imgW="88560" imgH="164880" progId="Equation.DSMT4">
                  <p:embed/>
                </p:oleObj>
              </mc:Choice>
              <mc:Fallback>
                <p:oleObj name="Equation" r:id="rId3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595" y="4942310"/>
                        <a:ext cx="232796" cy="271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3397168" y="4893375"/>
            <a:ext cx="84189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: on a  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08113"/>
              </p:ext>
            </p:extLst>
          </p:nvPr>
        </p:nvGraphicFramePr>
        <p:xfrm>
          <a:off x="4153955" y="4809732"/>
          <a:ext cx="834732" cy="5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2" name="Equation" r:id="rId37" imgW="647419" imgH="342751" progId="Equation.DSMT4">
                  <p:embed/>
                </p:oleObj>
              </mc:Choice>
              <mc:Fallback>
                <p:oleObj name="Equation" r:id="rId37" imgW="647419" imgH="342751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955" y="4809732"/>
                        <a:ext cx="834732" cy="53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4988690" y="4893375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29845"/>
              </p:ext>
            </p:extLst>
          </p:nvPr>
        </p:nvGraphicFramePr>
        <p:xfrm>
          <a:off x="5390357" y="4928813"/>
          <a:ext cx="458787" cy="29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3" name="Equation" r:id="rId39" imgW="355320" imgH="190440" progId="Equation.DSMT4">
                  <p:embed/>
                </p:oleObj>
              </mc:Choice>
              <mc:Fallback>
                <p:oleObj name="Equation" r:id="rId39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357" y="4928813"/>
                        <a:ext cx="458787" cy="298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5987456" y="4893375"/>
            <a:ext cx="860937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Donc: </a:t>
            </a:r>
            <a:endParaRPr lang="fr-FR" dirty="0"/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32273"/>
              </p:ext>
            </p:extLst>
          </p:nvPr>
        </p:nvGraphicFramePr>
        <p:xfrm>
          <a:off x="6781197" y="4893371"/>
          <a:ext cx="610201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4" name="Equation" r:id="rId41" imgW="444114" imgH="215713" progId="Equation.DSMT4">
                  <p:embed/>
                </p:oleObj>
              </mc:Choice>
              <mc:Fallback>
                <p:oleObj name="Equation" r:id="rId41" imgW="444114" imgH="215713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197" y="4893371"/>
                        <a:ext cx="610201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7415902" y="4893375"/>
            <a:ext cx="136056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par suite </a:t>
            </a: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91040"/>
              </p:ext>
            </p:extLst>
          </p:nvPr>
        </p:nvGraphicFramePr>
        <p:xfrm>
          <a:off x="8717350" y="4855109"/>
          <a:ext cx="1307849" cy="44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5" name="Equation" r:id="rId43" imgW="888840" imgH="304560" progId="Equation.DSMT4">
                  <p:embed/>
                </p:oleObj>
              </mc:Choice>
              <mc:Fallback>
                <p:oleObj name="Equation" r:id="rId43" imgW="888840" imgH="30456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7350" y="4855109"/>
                        <a:ext cx="1307849" cy="445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989471" y="5338549"/>
            <a:ext cx="1575620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On compare : </a:t>
            </a:r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852560"/>
              </p:ext>
            </p:extLst>
          </p:nvPr>
        </p:nvGraphicFramePr>
        <p:xfrm>
          <a:off x="2398713" y="5335588"/>
          <a:ext cx="36671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6" name="Equation" r:id="rId45" imgW="228600" imgH="228600" progId="Equation.DSMT4">
                  <p:embed/>
                </p:oleObj>
              </mc:Choice>
              <mc:Fallback>
                <p:oleObj name="Equation" r:id="rId45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5335588"/>
                        <a:ext cx="366712" cy="37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2709525" y="5338549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11988"/>
              </p:ext>
            </p:extLst>
          </p:nvPr>
        </p:nvGraphicFramePr>
        <p:xfrm>
          <a:off x="3130407" y="5387485"/>
          <a:ext cx="232796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7" name="Equation" r:id="rId47" imgW="88560" imgH="164880" progId="Equation.DSMT4">
                  <p:embed/>
                </p:oleObj>
              </mc:Choice>
              <mc:Fallback>
                <p:oleObj name="Equation" r:id="rId4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407" y="5387485"/>
                        <a:ext cx="232796" cy="271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3399980" y="5338549"/>
            <a:ext cx="84189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: on a  </a:t>
            </a:r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630057"/>
              </p:ext>
            </p:extLst>
          </p:nvPr>
        </p:nvGraphicFramePr>
        <p:xfrm>
          <a:off x="4164013" y="5254630"/>
          <a:ext cx="817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8" name="Equation" r:id="rId49" imgW="634680" imgH="342720" progId="Equation.DSMT4">
                  <p:embed/>
                </p:oleObj>
              </mc:Choice>
              <mc:Fallback>
                <p:oleObj name="Equation" r:id="rId49" imgW="634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5254630"/>
                        <a:ext cx="817563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/>
          <p:nvPr/>
        </p:nvSpPr>
        <p:spPr>
          <a:xfrm>
            <a:off x="4991502" y="5338549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450552"/>
              </p:ext>
            </p:extLst>
          </p:nvPr>
        </p:nvGraphicFramePr>
        <p:xfrm>
          <a:off x="5393169" y="5373985"/>
          <a:ext cx="458787" cy="29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9" name="Equation" r:id="rId51" imgW="355320" imgH="190440" progId="Equation.DSMT4">
                  <p:embed/>
                </p:oleObj>
              </mc:Choice>
              <mc:Fallback>
                <p:oleObj name="Equation" r:id="rId51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169" y="5373985"/>
                        <a:ext cx="458787" cy="298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5990266" y="5338549"/>
            <a:ext cx="860937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Donc: </a:t>
            </a:r>
            <a:endParaRPr lang="fr-FR" dirty="0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27448"/>
              </p:ext>
            </p:extLst>
          </p:nvPr>
        </p:nvGraphicFramePr>
        <p:xfrm>
          <a:off x="6791328" y="5327656"/>
          <a:ext cx="5937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50" name="Equation" r:id="rId53" imgW="431640" imgH="228600" progId="Equation.DSMT4">
                  <p:embed/>
                </p:oleObj>
              </mc:Choice>
              <mc:Fallback>
                <p:oleObj name="Equation" r:id="rId53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8" y="5327656"/>
                        <a:ext cx="593725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/>
          <p:cNvSpPr/>
          <p:nvPr/>
        </p:nvSpPr>
        <p:spPr>
          <a:xfrm>
            <a:off x="7418713" y="5338549"/>
            <a:ext cx="136056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par suite </a:t>
            </a:r>
          </a:p>
        </p:txBody>
      </p:sp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77434"/>
              </p:ext>
            </p:extLst>
          </p:nvPr>
        </p:nvGraphicFramePr>
        <p:xfrm>
          <a:off x="8720161" y="5300281"/>
          <a:ext cx="1307849" cy="44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51" name="Equation" r:id="rId55" imgW="888840" imgH="304560" progId="Equation.DSMT4">
                  <p:embed/>
                </p:oleObj>
              </mc:Choice>
              <mc:Fallback>
                <p:oleObj name="Equation" r:id="rId55" imgW="888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0161" y="5300281"/>
                        <a:ext cx="1307849" cy="445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894650" y="5836678"/>
            <a:ext cx="93391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Donc: </a:t>
            </a:r>
            <a:endParaRPr lang="fr-FR" sz="2000" dirty="0"/>
          </a:p>
        </p:txBody>
      </p:sp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422185"/>
              </p:ext>
            </p:extLst>
          </p:nvPr>
        </p:nvGraphicFramePr>
        <p:xfrm>
          <a:off x="1742981" y="5820271"/>
          <a:ext cx="2562865" cy="43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52" name="Equation" r:id="rId57" imgW="1841400" imgH="304560" progId="Equation.DSMT4">
                  <p:embed/>
                </p:oleObj>
              </mc:Choice>
              <mc:Fallback>
                <p:oleObj name="Equation" r:id="rId57" imgW="1841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981" y="5820271"/>
                        <a:ext cx="2562865" cy="432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4362427" y="5852067"/>
            <a:ext cx="755716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D’où: </a:t>
            </a:r>
            <a:endParaRPr lang="fr-FR" dirty="0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130474"/>
              </p:ext>
            </p:extLst>
          </p:nvPr>
        </p:nvGraphicFramePr>
        <p:xfrm>
          <a:off x="5103943" y="5874324"/>
          <a:ext cx="632520" cy="32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53" name="Equation" r:id="rId59" imgW="355320" imgH="177480" progId="Equation.DSMT4">
                  <p:embed/>
                </p:oleObj>
              </mc:Choice>
              <mc:Fallback>
                <p:oleObj name="Equation" r:id="rId59" imgW="355320" imgH="1774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943" y="5874324"/>
                        <a:ext cx="632520" cy="324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3517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9" grpId="0"/>
      <p:bldP spid="22" grpId="0"/>
      <p:bldP spid="23" grpId="0"/>
      <p:bldP spid="25" grpId="0"/>
      <p:bldP spid="26" grpId="0"/>
      <p:bldP spid="28" grpId="0"/>
      <p:bldP spid="30" grpId="0"/>
      <p:bldP spid="18" grpId="0"/>
      <p:bldP spid="38" grpId="0"/>
      <p:bldP spid="37" grpId="0"/>
      <p:bldP spid="40" grpId="0"/>
      <p:bldP spid="42" grpId="0"/>
      <p:bldP spid="48" grpId="0"/>
      <p:bldP spid="53" grpId="0"/>
      <p:bldP spid="24" grpId="0"/>
      <p:bldP spid="58" grpId="0"/>
      <p:bldP spid="31" grpId="0"/>
      <p:bldP spid="63" grpId="0"/>
      <p:bldP spid="65" grpId="0"/>
      <p:bldP spid="57" grpId="0"/>
      <p:bldP spid="71" grpId="0"/>
      <p:bldP spid="73" grpId="0"/>
      <p:bldP spid="75" grpId="0"/>
      <p:bldP spid="77" grpId="0"/>
      <p:bldP spid="79" grpId="0"/>
      <p:bldP spid="81" grpId="0"/>
      <p:bldP spid="83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6823763" y="985303"/>
            <a:ext cx="0" cy="33726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7235" y="238896"/>
            <a:ext cx="1279967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Exercice 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3117" y="236973"/>
            <a:ext cx="208057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comparer </a:t>
            </a:r>
            <a:r>
              <a:rPr lang="fr-FR" sz="2000" i="1" dirty="0"/>
              <a:t>a</a:t>
            </a:r>
            <a:r>
              <a:rPr lang="fr-FR" sz="2000" dirty="0"/>
              <a:t> et </a:t>
            </a:r>
            <a:r>
              <a:rPr lang="fr-FR" sz="2000" i="1" dirty="0"/>
              <a:t>b : </a:t>
            </a:r>
            <a:r>
              <a:rPr lang="fr-FR" sz="2000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726707" y="285903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95074"/>
              </p:ext>
            </p:extLst>
          </p:nvPr>
        </p:nvGraphicFramePr>
        <p:xfrm>
          <a:off x="3594123" y="99094"/>
          <a:ext cx="1132580" cy="74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3" name="Equation" r:id="rId3" imgW="685800" imgH="457200" progId="Equation.DSMT4">
                  <p:embed/>
                </p:oleObj>
              </mc:Choice>
              <mc:Fallback>
                <p:oleObj name="Equation" r:id="rId3" imgW="68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23" y="99094"/>
                        <a:ext cx="1132580" cy="742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84258"/>
              </p:ext>
            </p:extLst>
          </p:nvPr>
        </p:nvGraphicFramePr>
        <p:xfrm>
          <a:off x="5109457" y="86853"/>
          <a:ext cx="1148179" cy="76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4" name="Equation" r:id="rId5" imgW="672840" imgH="457200" progId="Equation.DSMT4">
                  <p:embed/>
                </p:oleObj>
              </mc:Choice>
              <mc:Fallback>
                <p:oleObj name="Equation" r:id="rId5" imgW="672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457" y="86853"/>
                        <a:ext cx="1148179" cy="767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597149" y="985303"/>
            <a:ext cx="11801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Solution: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84138"/>
              </p:ext>
            </p:extLst>
          </p:nvPr>
        </p:nvGraphicFramePr>
        <p:xfrm>
          <a:off x="1858862" y="819435"/>
          <a:ext cx="250356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5" name="Equation" r:id="rId7" imgW="1434960" imgH="457200" progId="Equation.DSMT4">
                  <p:embed/>
                </p:oleObj>
              </mc:Choice>
              <mc:Fallback>
                <p:oleObj name="Equation" r:id="rId7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862" y="819435"/>
                        <a:ext cx="2503563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597153" y="4626457"/>
            <a:ext cx="93391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Donc: </a:t>
            </a: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682755" y="5212246"/>
            <a:ext cx="1575620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On compare : 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35008"/>
              </p:ext>
            </p:extLst>
          </p:nvPr>
        </p:nvGraphicFramePr>
        <p:xfrm>
          <a:off x="2043116" y="5208593"/>
          <a:ext cx="4667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6" name="Equation" r:id="rId9" imgW="291960" imgH="228600" progId="Equation.DSMT4">
                  <p:embed/>
                </p:oleObj>
              </mc:Choice>
              <mc:Fallback>
                <p:oleObj name="Equation" r:id="rId9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6" y="5208593"/>
                        <a:ext cx="466725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2419929" y="5212246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66937"/>
              </p:ext>
            </p:extLst>
          </p:nvPr>
        </p:nvGraphicFramePr>
        <p:xfrm>
          <a:off x="2790825" y="5251451"/>
          <a:ext cx="298451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7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5251451"/>
                        <a:ext cx="298451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3093264" y="5212246"/>
            <a:ext cx="84189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: on a  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06821"/>
              </p:ext>
            </p:extLst>
          </p:nvPr>
        </p:nvGraphicFramePr>
        <p:xfrm>
          <a:off x="3760791" y="5129218"/>
          <a:ext cx="1014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8" name="Equation" r:id="rId13" imgW="787320" imgH="342720" progId="Equation.DSMT4">
                  <p:embed/>
                </p:oleObj>
              </mc:Choice>
              <mc:Fallback>
                <p:oleObj name="Equation" r:id="rId13" imgW="787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91" y="5129218"/>
                        <a:ext cx="1014412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4726707" y="5212246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et </a:t>
            </a:r>
          </a:p>
        </p:txBody>
      </p:sp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497480"/>
              </p:ext>
            </p:extLst>
          </p:nvPr>
        </p:nvGraphicFramePr>
        <p:xfrm>
          <a:off x="5089526" y="5238751"/>
          <a:ext cx="6223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9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6" y="5238751"/>
                        <a:ext cx="622300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5683552" y="5212246"/>
            <a:ext cx="860937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Donc: </a:t>
            </a:r>
            <a:endParaRPr lang="fr-FR" dirty="0"/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92584"/>
              </p:ext>
            </p:extLst>
          </p:nvPr>
        </p:nvGraphicFramePr>
        <p:xfrm>
          <a:off x="6402717" y="5212246"/>
          <a:ext cx="1187451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0" name="Equation" r:id="rId17" imgW="863280" imgH="228600" progId="Equation.DSMT4">
                  <p:embed/>
                </p:oleObj>
              </mc:Choice>
              <mc:Fallback>
                <p:oleObj name="Equation" r:id="rId17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717" y="5212246"/>
                        <a:ext cx="1187451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693853" y="5754893"/>
            <a:ext cx="146417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Et </a:t>
            </a:r>
            <a:r>
              <a:rPr lang="fr-FR" dirty="0"/>
              <a:t>on a aussi </a:t>
            </a: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3722314" y="5739503"/>
            <a:ext cx="121155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Et donc: </a:t>
            </a:r>
            <a:endParaRPr lang="fr-FR" sz="2000" dirty="0"/>
          </a:p>
        </p:txBody>
      </p:sp>
      <p:sp>
        <p:nvSpPr>
          <p:cNvPr id="62" name="Rectangle 61"/>
          <p:cNvSpPr/>
          <p:nvPr/>
        </p:nvSpPr>
        <p:spPr>
          <a:xfrm>
            <a:off x="6096003" y="5754893"/>
            <a:ext cx="755716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D’où: </a:t>
            </a:r>
            <a:endParaRPr lang="fr-FR" dirty="0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00772"/>
              </p:ext>
            </p:extLst>
          </p:nvPr>
        </p:nvGraphicFramePr>
        <p:xfrm>
          <a:off x="6823763" y="5777151"/>
          <a:ext cx="632520" cy="32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1" name="Equation" r:id="rId19" imgW="355320" imgH="177480" progId="Equation.DSMT4">
                  <p:embed/>
                </p:oleObj>
              </mc:Choice>
              <mc:Fallback>
                <p:oleObj name="Equation" r:id="rId1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763" y="5777151"/>
                        <a:ext cx="632520" cy="324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94494"/>
              </p:ext>
            </p:extLst>
          </p:nvPr>
        </p:nvGraphicFramePr>
        <p:xfrm>
          <a:off x="2366083" y="1560513"/>
          <a:ext cx="2938463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2" name="Equation" r:id="rId21" imgW="1879560" imgH="634680" progId="Equation.DSMT4">
                  <p:embed/>
                </p:oleObj>
              </mc:Choice>
              <mc:Fallback>
                <p:oleObj name="Equation" r:id="rId21" imgW="18795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083" y="1560513"/>
                        <a:ext cx="2938463" cy="101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86" name="Obje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89862"/>
              </p:ext>
            </p:extLst>
          </p:nvPr>
        </p:nvGraphicFramePr>
        <p:xfrm>
          <a:off x="2327577" y="2579693"/>
          <a:ext cx="4348163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3" name="Equation" r:id="rId23" imgW="2781000" imgH="711000" progId="Equation.DSMT4">
                  <p:embed/>
                </p:oleObj>
              </mc:Choice>
              <mc:Fallback>
                <p:oleObj name="Equation" r:id="rId23" imgW="27810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577" y="2579693"/>
                        <a:ext cx="4348163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9167"/>
              </p:ext>
            </p:extLst>
          </p:nvPr>
        </p:nvGraphicFramePr>
        <p:xfrm>
          <a:off x="2361095" y="3712052"/>
          <a:ext cx="3059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4" name="Equation" r:id="rId25" imgW="1955520" imgH="571320" progId="Equation.DSMT4">
                  <p:embed/>
                </p:oleObj>
              </mc:Choice>
              <mc:Fallback>
                <p:oleObj name="Equation" r:id="rId25" imgW="19555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095" y="3712052"/>
                        <a:ext cx="3059113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752720"/>
              </p:ext>
            </p:extLst>
          </p:nvPr>
        </p:nvGraphicFramePr>
        <p:xfrm>
          <a:off x="1542155" y="4469625"/>
          <a:ext cx="2994752" cy="71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5" name="Equation" r:id="rId27" imgW="1600200" imgH="431640" progId="Equation.DSMT4">
                  <p:embed/>
                </p:oleObj>
              </mc:Choice>
              <mc:Fallback>
                <p:oleObj name="Equation" r:id="rId27" imgW="16002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155" y="4469625"/>
                        <a:ext cx="2994752" cy="713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01028"/>
              </p:ext>
            </p:extLst>
          </p:nvPr>
        </p:nvGraphicFramePr>
        <p:xfrm>
          <a:off x="2189769" y="5581573"/>
          <a:ext cx="14525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6" name="Equation" r:id="rId29" imgW="876240" imgH="431640" progId="Equation.DSMT4">
                  <p:embed/>
                </p:oleObj>
              </mc:Choice>
              <mc:Fallback>
                <p:oleObj name="Equation" r:id="rId29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189769" y="5581573"/>
                        <a:ext cx="1452563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73897"/>
              </p:ext>
            </p:extLst>
          </p:nvPr>
        </p:nvGraphicFramePr>
        <p:xfrm>
          <a:off x="4875835" y="5760352"/>
          <a:ext cx="1211884" cy="35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7" name="Equation" r:id="rId31" imgW="698400" imgH="203040" progId="Equation.DSMT4">
                  <p:embed/>
                </p:oleObj>
              </mc:Choice>
              <mc:Fallback>
                <p:oleObj name="Equation" r:id="rId31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835" y="5760352"/>
                        <a:ext cx="1211884" cy="358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167383"/>
              </p:ext>
            </p:extLst>
          </p:nvPr>
        </p:nvGraphicFramePr>
        <p:xfrm>
          <a:off x="7089777" y="1186465"/>
          <a:ext cx="2584451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8" name="Equation" r:id="rId33" imgW="1612800" imgH="253800" progId="Equation.DSMT4">
                  <p:embed/>
                </p:oleObj>
              </mc:Choice>
              <mc:Fallback>
                <p:oleObj name="Equation" r:id="rId33" imgW="1612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089777" y="1186465"/>
                        <a:ext cx="2584451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52248"/>
              </p:ext>
            </p:extLst>
          </p:nvPr>
        </p:nvGraphicFramePr>
        <p:xfrm>
          <a:off x="7132640" y="1604964"/>
          <a:ext cx="25241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9" name="Equation" r:id="rId35" imgW="1574640" imgH="279360" progId="Equation.DSMT4">
                  <p:embed/>
                </p:oleObj>
              </mc:Choice>
              <mc:Fallback>
                <p:oleObj name="Equation" r:id="rId35" imgW="1574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132640" y="1604964"/>
                        <a:ext cx="25241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618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4" grpId="0"/>
      <p:bldP spid="58" grpId="0"/>
      <p:bldP spid="31" grpId="0"/>
      <p:bldP spid="63" grpId="0"/>
      <p:bldP spid="65" grpId="0"/>
      <p:bldP spid="57" grpId="0"/>
      <p:bldP spid="83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4757" y="437640"/>
            <a:ext cx="4436920" cy="461665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marL="514302" indent="-514302">
              <a:buFont typeface="+mj-lt"/>
              <a:buAutoNum type="romanUcPeriod" startAt="2"/>
            </a:pPr>
            <a:r>
              <a:rPr lang="fr-FR" sz="2400" b="1" dirty="0">
                <a:solidFill>
                  <a:srgbClr val="FF0000"/>
                </a:solidFill>
              </a:rPr>
              <a:t>L’ordre et les opérations dans</a:t>
            </a:r>
            <a:endParaRPr lang="fr-FR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85486"/>
              </p:ext>
            </p:extLst>
          </p:nvPr>
        </p:nvGraphicFramePr>
        <p:xfrm>
          <a:off x="5291677" y="437639"/>
          <a:ext cx="400051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6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Obje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677" y="437639"/>
                        <a:ext cx="400051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4757" y="912339"/>
                <a:ext cx="10041843" cy="1495792"/>
              </a:xfrm>
              <a:prstGeom prst="rect">
                <a:avLst/>
              </a:prstGeom>
            </p:spPr>
            <p:txBody>
              <a:bodyPr wrap="square" lIns="91432" tIns="45718" rIns="91432" bIns="45718">
                <a:spAutoFit/>
              </a:bodyPr>
              <a:lstStyle/>
              <a:p>
                <a:pPr marL="1219050" lvl="2">
                  <a:lnSpc>
                    <a:spcPct val="120000"/>
                  </a:lnSpc>
                  <a:spcBef>
                    <a:spcPts val="1333"/>
                  </a:spcBef>
                </a:pPr>
                <a:r>
                  <a:rPr lang="fr-FR" b="1" i="1" u="sng" dirty="0">
                    <a:solidFill>
                      <a:srgbClr val="FF0000"/>
                    </a:solidFill>
                    <a:latin typeface="Cambria"/>
                    <a:ea typeface="Times New Roman"/>
                    <a:cs typeface="Times New Roman"/>
                  </a:rPr>
                  <a:t>Propriété 1 </a:t>
                </a:r>
                <a:r>
                  <a:rPr lang="fr-FR" b="1" i="1" u="sng" dirty="0" smtClean="0">
                    <a:solidFill>
                      <a:srgbClr val="FF0000"/>
                    </a:solidFill>
                    <a:latin typeface="Cambria"/>
                    <a:ea typeface="Times New Roman"/>
                    <a:cs typeface="Times New Roman"/>
                  </a:rPr>
                  <a:t>: </a:t>
                </a:r>
                <a:r>
                  <a:rPr lang="fr-FR" b="1" i="1" dirty="0" smtClean="0">
                    <a:ea typeface="Times New Roman"/>
                    <a:cs typeface="Arial"/>
                  </a:rPr>
                  <a:t>a </a:t>
                </a:r>
                <a:r>
                  <a:rPr lang="fr-FR" b="1" i="1" dirty="0">
                    <a:ea typeface="Times New Roman"/>
                    <a:cs typeface="Arial"/>
                  </a:rPr>
                  <a:t>, b et c trois nombres réels </a:t>
                </a:r>
              </a:p>
              <a:p>
                <a:pPr marL="457143" indent="-457143">
                  <a:lnSpc>
                    <a:spcPct val="120000"/>
                  </a:lnSpc>
                  <a:buFont typeface="Symbol"/>
                  <a:buChar char=""/>
                </a:pPr>
                <a:r>
                  <a:rPr lang="fr-FR" b="1" i="1" dirty="0">
                    <a:ea typeface="Times New Roman"/>
                    <a:cs typeface="Arial"/>
                  </a:rPr>
                  <a:t>Si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(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𝒆𝒕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)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𝒂𝒍𝒐𝒓𝒔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(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)</m:t>
                    </m:r>
                  </m:oMath>
                </a14:m>
                <a:r>
                  <a:rPr lang="fr-FR" b="1" i="1" dirty="0">
                    <a:ea typeface="Times New Roman"/>
                    <a:cs typeface="Arial"/>
                  </a:rPr>
                  <a:t> </a:t>
                </a:r>
              </a:p>
              <a:p>
                <a:pPr marL="457143" indent="-457143">
                  <a:lnSpc>
                    <a:spcPct val="120000"/>
                  </a:lnSpc>
                  <a:buFont typeface="Symbol"/>
                  <a:buChar char=""/>
                </a:pPr>
                <a:r>
                  <a:rPr lang="fr-FR" b="1" i="1" dirty="0">
                    <a:ea typeface="Times New Roman"/>
                    <a:cs typeface="Arial"/>
                  </a:rPr>
                  <a:t>a ,b , c et d trois nombres réels : Si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𝒂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≤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𝒃</m:t>
                        </m:r>
                      </m:e>
                    </m:d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𝒂𝒍𝒐𝒓𝒔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(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)</m:t>
                    </m:r>
                  </m:oMath>
                </a14:m>
                <a:endParaRPr lang="fr-FR" b="1" i="1" dirty="0">
                  <a:ea typeface="Times New Roman"/>
                  <a:cs typeface="Arial"/>
                </a:endParaRPr>
              </a:p>
              <a:p>
                <a:pPr marL="457143" indent="-457143">
                  <a:lnSpc>
                    <a:spcPct val="120000"/>
                  </a:lnSpc>
                  <a:spcAft>
                    <a:spcPts val="1333"/>
                  </a:spcAft>
                  <a:buFont typeface="Symbol"/>
                  <a:buChar char=""/>
                </a:pPr>
                <a:r>
                  <a:rPr lang="fr-FR" b="1" i="1" dirty="0">
                    <a:ea typeface="Times New Roman"/>
                    <a:cs typeface="Arial"/>
                  </a:rPr>
                  <a:t>Si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𝒂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≤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𝒃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 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𝒆𝒕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 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𝒄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≤</m:t>
                        </m:r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𝒅</m:t>
                        </m:r>
                      </m:e>
                    </m:d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𝒂𝒍𝒐𝒓𝒔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+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𝒅</m:t>
                    </m:r>
                  </m:oMath>
                </a14:m>
                <a:r>
                  <a:rPr lang="fr-FR" b="1" i="1" dirty="0">
                    <a:ea typeface="Times New Roman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56" y="912337"/>
                <a:ext cx="10041843" cy="1399037"/>
              </a:xfrm>
              <a:prstGeom prst="rect">
                <a:avLst/>
              </a:prstGeom>
              <a:blipFill rotWithShape="1">
                <a:blip r:embed="rId5"/>
                <a:stretch>
                  <a:fillRect l="-486" t="-437" b="-65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4757" y="2286665"/>
                <a:ext cx="6891459" cy="1467579"/>
              </a:xfrm>
              <a:prstGeom prst="rect">
                <a:avLst/>
              </a:prstGeom>
            </p:spPr>
            <p:txBody>
              <a:bodyPr wrap="square" lIns="91432" tIns="45718" rIns="91432" bIns="45718">
                <a:spAutoFit/>
              </a:bodyPr>
              <a:lstStyle/>
              <a:p>
                <a:pPr marL="1219048" lvl="2">
                  <a:lnSpc>
                    <a:spcPct val="120000"/>
                  </a:lnSpc>
                  <a:spcBef>
                    <a:spcPts val="1333"/>
                  </a:spcBef>
                </a:pPr>
                <a:r>
                  <a:rPr lang="fr-FR" b="1" i="1" u="sng" dirty="0">
                    <a:solidFill>
                      <a:srgbClr val="FF0000"/>
                    </a:solidFill>
                    <a:latin typeface="Cambria"/>
                    <a:ea typeface="Times New Roman"/>
                    <a:cs typeface="Times New Roman"/>
                  </a:rPr>
                  <a:t>Propriété </a:t>
                </a:r>
                <a:r>
                  <a:rPr lang="fr-FR" b="1" i="1" u="sng" dirty="0" smtClean="0">
                    <a:solidFill>
                      <a:srgbClr val="FF0000"/>
                    </a:solidFill>
                    <a:latin typeface="Cambria"/>
                    <a:ea typeface="Times New Roman"/>
                    <a:cs typeface="Times New Roman"/>
                  </a:rPr>
                  <a:t>2: </a:t>
                </a:r>
                <a:r>
                  <a:rPr lang="fr-FR" b="1" i="1" dirty="0" smtClean="0">
                    <a:ea typeface="Times New Roman"/>
                    <a:cs typeface="Arial"/>
                  </a:rPr>
                  <a:t>a </a:t>
                </a:r>
                <a:r>
                  <a:rPr lang="fr-FR" b="1" i="1" dirty="0">
                    <a:ea typeface="Times New Roman"/>
                    <a:cs typeface="Arial"/>
                  </a:rPr>
                  <a:t>, b et c trois nombres réels </a:t>
                </a:r>
              </a:p>
              <a:p>
                <a:pPr marL="457143" indent="-457143">
                  <a:lnSpc>
                    <a:spcPct val="120000"/>
                  </a:lnSpc>
                  <a:buFont typeface="Symbol"/>
                  <a:buChar char=""/>
                </a:pPr>
                <a:r>
                  <a:rPr lang="fr-FR" b="1" i="1" dirty="0">
                    <a:ea typeface="Times New Roman"/>
                    <a:cs typeface="Arial"/>
                  </a:rPr>
                  <a:t>Si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𝒆𝒕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&gt;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𝟎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)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𝒂𝒍𝒐𝒓𝒔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(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×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×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𝒅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)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𝒆𝒕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𝒒𝒖𝒆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:( </m:t>
                    </m:r>
                    <m:f>
                      <m:fPr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𝒂</m:t>
                        </m:r>
                      </m:num>
                      <m:den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𝒄</m:t>
                        </m:r>
                      </m:den>
                    </m:f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f>
                      <m:fPr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𝒃</m:t>
                        </m:r>
                      </m:num>
                      <m:den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𝒄</m:t>
                        </m:r>
                      </m:den>
                    </m:f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)</m:t>
                    </m:r>
                  </m:oMath>
                </a14:m>
                <a:endParaRPr lang="fr-FR" b="1" i="1" dirty="0">
                  <a:ea typeface="Times New Roman"/>
                  <a:cs typeface="Arial"/>
                </a:endParaRPr>
              </a:p>
              <a:p>
                <a:pPr marL="457143" indent="-457143">
                  <a:lnSpc>
                    <a:spcPct val="120000"/>
                  </a:lnSpc>
                  <a:spcAft>
                    <a:spcPts val="1333"/>
                  </a:spcAft>
                  <a:buFont typeface="Symbol"/>
                  <a:buChar char=""/>
                </a:pPr>
                <a:r>
                  <a:rPr lang="fr-FR" b="1" i="1" dirty="0">
                    <a:ea typeface="Times New Roman"/>
                    <a:cs typeface="Arial"/>
                  </a:rPr>
                  <a:t>Si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𝒆𝒕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&lt;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𝟎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)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𝒂𝒍𝒐𝒓𝒔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(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×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𝒄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≥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×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𝒅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)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𝒆𝒕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𝒒𝒖𝒆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:( </m:t>
                    </m:r>
                    <m:f>
                      <m:fPr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𝒂</m:t>
                        </m:r>
                      </m:num>
                      <m:den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𝒄</m:t>
                        </m:r>
                      </m:den>
                    </m:f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≥</m:t>
                    </m:r>
                    <m:f>
                      <m:fPr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𝒃</m:t>
                        </m:r>
                      </m:num>
                      <m:den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𝒄</m:t>
                        </m:r>
                      </m:den>
                    </m:f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)</m:t>
                    </m:r>
                  </m:oMath>
                </a14:m>
                <a:endParaRPr lang="fr-FR" b="1" i="1" dirty="0"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56" y="2286662"/>
                <a:ext cx="6891459" cy="1395126"/>
              </a:xfrm>
              <a:prstGeom prst="rect">
                <a:avLst/>
              </a:prstGeom>
              <a:blipFill rotWithShape="1">
                <a:blip r:embed="rId6"/>
                <a:stretch>
                  <a:fillRect l="-707" t="-437" b="-4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4757" y="3659685"/>
                <a:ext cx="7112000" cy="830739"/>
              </a:xfrm>
              <a:prstGeom prst="rect">
                <a:avLst/>
              </a:prstGeom>
            </p:spPr>
            <p:txBody>
              <a:bodyPr wrap="square" lIns="91432" tIns="45718" rIns="91432" bIns="45718">
                <a:spAutoFit/>
              </a:bodyPr>
              <a:lstStyle/>
              <a:p>
                <a:pPr marL="609523" lvl="1">
                  <a:lnSpc>
                    <a:spcPct val="120000"/>
                  </a:lnSpc>
                  <a:spcBef>
                    <a:spcPts val="1333"/>
                  </a:spcBef>
                </a:pPr>
                <a:r>
                  <a:rPr lang="fr-FR" b="1" i="1" u="sng" dirty="0" smtClean="0">
                    <a:solidFill>
                      <a:srgbClr val="C00000"/>
                    </a:solidFill>
                    <a:latin typeface="Cambria"/>
                    <a:ea typeface="Times New Roman"/>
                    <a:cs typeface="Times New Roman"/>
                  </a:rPr>
                  <a:t>Conséquences : </a:t>
                </a:r>
                <a:r>
                  <a:rPr lang="fr-FR" b="1" i="1" dirty="0" smtClean="0">
                    <a:ea typeface="Times New Roman"/>
                    <a:cs typeface="Arial"/>
                  </a:rPr>
                  <a:t>a </a:t>
                </a:r>
                <a:r>
                  <a:rPr lang="fr-FR" b="1" i="1" dirty="0">
                    <a:ea typeface="Times New Roman"/>
                    <a:cs typeface="Arial"/>
                  </a:rPr>
                  <a:t>, b et c  trois nombres réels </a:t>
                </a:r>
              </a:p>
              <a:p>
                <a:pPr>
                  <a:lnSpc>
                    <a:spcPct val="120000"/>
                  </a:lnSpc>
                  <a:spcAft>
                    <a:spcPts val="1333"/>
                  </a:spcAft>
                </a:pPr>
                <a:r>
                  <a:rPr lang="fr-FR" b="1" i="1" dirty="0" smtClean="0">
                    <a:ea typeface="Times New Roman"/>
                    <a:cs typeface="Arial"/>
                  </a:rPr>
                  <a:t>            Si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  <a:ea typeface="Times New Roman"/>
                        <a:cs typeface="Arial"/>
                      </a:rPr>
                      <m:t>  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𝟎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𝒃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𝒂𝒍𝒐𝒓𝒔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( </m:t>
                    </m:r>
                    <m:sSup>
                      <m:sSupPr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𝒂</m:t>
                        </m:r>
                      </m:e>
                      <m:sup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sSup>
                      <m:sSupPr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𝒃</m:t>
                        </m:r>
                      </m:e>
                      <m:sup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𝒆𝒕</m:t>
                    </m:r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𝒂</m:t>
                        </m:r>
                      </m:e>
                    </m:rad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radPr>
                      <m:deg/>
                      <m:e>
                        <m:r>
                          <a:rPr lang="fr-FR" b="1" i="1">
                            <a:latin typeface="Cambria Math"/>
                            <a:ea typeface="Times New Roman"/>
                            <a:cs typeface="Arial"/>
                          </a:rPr>
                          <m:t>𝒃</m:t>
                        </m:r>
                      </m:e>
                    </m:rad>
                    <m:r>
                      <a:rPr lang="fr-FR" b="1" i="1">
                        <a:latin typeface="Cambria Math"/>
                        <a:ea typeface="Times New Roman"/>
                        <a:cs typeface="Arial"/>
                      </a:rPr>
                      <m:t> )</m:t>
                    </m:r>
                  </m:oMath>
                </a14:m>
                <a:r>
                  <a:rPr lang="fr-FR" b="1" i="1" dirty="0">
                    <a:ea typeface="Times New Roman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57" y="3659685"/>
                <a:ext cx="7112000" cy="791883"/>
              </a:xfrm>
              <a:prstGeom prst="rect">
                <a:avLst/>
              </a:prstGeom>
              <a:blipFill rotWithShape="1">
                <a:blip r:embed="rId7"/>
                <a:stretch>
                  <a:fillRect t="-769"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6238" y="4451573"/>
            <a:ext cx="135691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Exemple2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4624" y="5456083"/>
            <a:ext cx="797013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On a: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44513" y="5453082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954625" y="4974793"/>
            <a:ext cx="11801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87779" y="5360309"/>
            <a:ext cx="1088756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Or on a : 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073731" y="4528513"/>
            <a:ext cx="9144228" cy="677107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fr-FR" dirty="0"/>
              <a:t>Soit  un </a:t>
            </a:r>
            <a:r>
              <a:rPr lang="fr-FR" dirty="0" smtClean="0"/>
              <a:t>réel tel que : </a:t>
            </a:r>
            <a:endParaRPr lang="fr-FR" dirty="0"/>
          </a:p>
          <a:p>
            <a:r>
              <a:rPr lang="fr-FR" dirty="0"/>
              <a:t>Comparer :   </a:t>
            </a:r>
            <a:r>
              <a:rPr lang="fr-FR" dirty="0" smtClean="0"/>
              <a:t>                et   12   </a:t>
            </a:r>
            <a:r>
              <a:rPr lang="fr-FR" dirty="0"/>
              <a:t>on utilisant les propriétés de l’ordre.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762008"/>
              </p:ext>
            </p:extLst>
          </p:nvPr>
        </p:nvGraphicFramePr>
        <p:xfrm>
          <a:off x="4322501" y="4528512"/>
          <a:ext cx="864723" cy="32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7" name="Equation" r:id="rId8" imgW="444240" imgH="164880" progId="Equation.DSMT4">
                  <p:embed/>
                </p:oleObj>
              </mc:Choice>
              <mc:Fallback>
                <p:oleObj name="Equation" r:id="rId8" imgW="444240" imgH="1648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501" y="4528512"/>
                        <a:ext cx="864723" cy="323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" y="36245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12974"/>
              </p:ext>
            </p:extLst>
          </p:nvPr>
        </p:nvGraphicFramePr>
        <p:xfrm>
          <a:off x="3291840" y="4817288"/>
          <a:ext cx="828947" cy="3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8" name="Equation" r:id="rId10" imgW="469696" imgH="177723" progId="Equation.DSMT4">
                  <p:embed/>
                </p:oleObj>
              </mc:Choice>
              <mc:Fallback>
                <p:oleObj name="Equation" r:id="rId10" imgW="469696" imgH="17772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840" y="4817288"/>
                        <a:ext cx="828947" cy="31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necteur droit 32"/>
          <p:cNvCxnSpPr/>
          <p:nvPr/>
        </p:nvCxnSpPr>
        <p:spPr>
          <a:xfrm>
            <a:off x="6410207" y="5374899"/>
            <a:ext cx="0" cy="12180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99203"/>
              </p:ext>
            </p:extLst>
          </p:nvPr>
        </p:nvGraphicFramePr>
        <p:xfrm>
          <a:off x="1751642" y="5464841"/>
          <a:ext cx="815479" cy="30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9" name="Equation" r:id="rId12" imgW="444240" imgH="164880" progId="Equation.DSMT4">
                  <p:embed/>
                </p:oleObj>
              </mc:Choice>
              <mc:Fallback>
                <p:oleObj name="Equation" r:id="rId12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642" y="5464841"/>
                        <a:ext cx="815479" cy="304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816616"/>
              </p:ext>
            </p:extLst>
          </p:nvPr>
        </p:nvGraphicFramePr>
        <p:xfrm>
          <a:off x="3589393" y="5428391"/>
          <a:ext cx="1642728" cy="41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0" name="Equation" r:id="rId13" imgW="1002960" imgH="253800" progId="Equation.DSMT4">
                  <p:embed/>
                </p:oleObj>
              </mc:Choice>
              <mc:Fallback>
                <p:oleObj name="Equation" r:id="rId13" imgW="1002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93" y="5428391"/>
                        <a:ext cx="1642728" cy="418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2681125" y="5854259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489677"/>
              </p:ext>
            </p:extLst>
          </p:nvPr>
        </p:nvGraphicFramePr>
        <p:xfrm>
          <a:off x="3577456" y="5884741"/>
          <a:ext cx="10366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1" name="Equation" r:id="rId15" imgW="533160" imgH="177480" progId="Equation.DSMT4">
                  <p:embed/>
                </p:oleObj>
              </mc:Choice>
              <mc:Fallback>
                <p:oleObj name="Equation" r:id="rId15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456" y="5884741"/>
                        <a:ext cx="1036637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2681125" y="6223591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534203"/>
              </p:ext>
            </p:extLst>
          </p:nvPr>
        </p:nvGraphicFramePr>
        <p:xfrm>
          <a:off x="3459156" y="6242118"/>
          <a:ext cx="1727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2" name="Equation" r:id="rId17" imgW="888840" imgH="177480" progId="Equation.DSMT4">
                  <p:embed/>
                </p:oleObj>
              </mc:Choice>
              <mc:Fallback>
                <p:oleObj name="Equation" r:id="rId17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56" y="6242118"/>
                        <a:ext cx="1727200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6534669" y="5369491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88964"/>
              </p:ext>
            </p:extLst>
          </p:nvPr>
        </p:nvGraphicFramePr>
        <p:xfrm>
          <a:off x="7491416" y="5337181"/>
          <a:ext cx="13811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3" name="Equation" r:id="rId19" imgW="711000" imgH="177480" progId="Equation.DSMT4">
                  <p:embed/>
                </p:oleObj>
              </mc:Choice>
              <mc:Fallback>
                <p:oleObj name="Equation" r:id="rId19" imgW="711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6" y="5337181"/>
                        <a:ext cx="1381125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731629"/>
              </p:ext>
            </p:extLst>
          </p:nvPr>
        </p:nvGraphicFramePr>
        <p:xfrm>
          <a:off x="10033262" y="5386743"/>
          <a:ext cx="7905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4" name="Equation" r:id="rId21" imgW="406080" imgH="177480" progId="Equation.DSMT4">
                  <p:embed/>
                </p:oleObj>
              </mc:Choice>
              <mc:Fallback>
                <p:oleObj name="Equation" r:id="rId21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262" y="5386743"/>
                        <a:ext cx="790575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6534670" y="5856194"/>
            <a:ext cx="121155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3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Et donc: </a:t>
            </a:r>
            <a:endParaRPr lang="fr-FR" sz="2000" dirty="0"/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12701"/>
              </p:ext>
            </p:extLst>
          </p:nvPr>
        </p:nvGraphicFramePr>
        <p:xfrm>
          <a:off x="7684966" y="5918758"/>
          <a:ext cx="1504951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5" name="Equation" r:id="rId23" imgW="774360" imgH="177480" progId="Equation.DSMT4">
                  <p:embed/>
                </p:oleObj>
              </mc:Choice>
              <mc:Fallback>
                <p:oleObj name="Equation" r:id="rId23" imgW="774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4966" y="5918758"/>
                        <a:ext cx="1504951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8167877" y="609533"/>
            <a:ext cx="1337675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Exemple1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8159794" y="467824"/>
            <a:ext cx="8083" cy="40606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360868" y="622977"/>
            <a:ext cx="797013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On a: </a:t>
            </a:r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44603"/>
              </p:ext>
            </p:extLst>
          </p:nvPr>
        </p:nvGraphicFramePr>
        <p:xfrm>
          <a:off x="10157879" y="681759"/>
          <a:ext cx="6746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6" name="Equation" r:id="rId25" imgW="368280" imgH="177480" progId="Equation.DSMT4">
                  <p:embed/>
                </p:oleObj>
              </mc:Choice>
              <mc:Fallback>
                <p:oleObj name="Equation" r:id="rId25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7879" y="681759"/>
                        <a:ext cx="674688" cy="328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0826360" y="699070"/>
                <a:ext cx="474805" cy="384719"/>
              </a:xfrm>
              <a:prstGeom prst="rect">
                <a:avLst/>
              </a:prstGeom>
            </p:spPr>
            <p:txBody>
              <a:bodyPr wrap="none" lIns="91432" tIns="45718" rIns="91432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  <a:ea typeface="Times New Roman"/>
                          <a:cs typeface="Arial"/>
                        </a:rPr>
                        <m:t>𝒆𝒕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360" y="699070"/>
                <a:ext cx="474805" cy="384719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6716"/>
              </p:ext>
            </p:extLst>
          </p:nvPr>
        </p:nvGraphicFramePr>
        <p:xfrm>
          <a:off x="11290597" y="683368"/>
          <a:ext cx="650875" cy="37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7" name="Equation" r:id="rId28" imgW="355320" imgH="203040" progId="Equation.DSMT4">
                  <p:embed/>
                </p:oleObj>
              </mc:Choice>
              <mc:Fallback>
                <p:oleObj name="Equation" r:id="rId28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597" y="683368"/>
                        <a:ext cx="650875" cy="374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8289135" y="1205566"/>
            <a:ext cx="12907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Comparer :</a:t>
            </a:r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35655"/>
              </p:ext>
            </p:extLst>
          </p:nvPr>
        </p:nvGraphicFramePr>
        <p:xfrm>
          <a:off x="9523957" y="1225922"/>
          <a:ext cx="6508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8" name="Equation" r:id="rId30" imgW="355320" imgH="177480" progId="Equation.DSMT4">
                  <p:embed/>
                </p:oleObj>
              </mc:Choice>
              <mc:Fallback>
                <p:oleObj name="Equation" r:id="rId3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3957" y="1225922"/>
                        <a:ext cx="650875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260932" y="1232444"/>
                <a:ext cx="474805" cy="384719"/>
              </a:xfrm>
              <a:prstGeom prst="rect">
                <a:avLst/>
              </a:prstGeom>
            </p:spPr>
            <p:txBody>
              <a:bodyPr wrap="none" lIns="91432" tIns="45718" rIns="91432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  <a:ea typeface="Times New Roman"/>
                          <a:cs typeface="Arial"/>
                        </a:rPr>
                        <m:t>𝒆𝒕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932" y="1232444"/>
                <a:ext cx="474805" cy="384719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57391"/>
              </p:ext>
            </p:extLst>
          </p:nvPr>
        </p:nvGraphicFramePr>
        <p:xfrm>
          <a:off x="10826357" y="1232440"/>
          <a:ext cx="628651" cy="37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9" name="Equation" r:id="rId33" imgW="342720" imgH="203040" progId="Equation.DSMT4">
                  <p:embed/>
                </p:oleObj>
              </mc:Choice>
              <mc:Fallback>
                <p:oleObj name="Equation" r:id="rId3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357" y="1232440"/>
                        <a:ext cx="628651" cy="374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8260957" y="1707688"/>
            <a:ext cx="11801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341603" y="2058006"/>
            <a:ext cx="768713" cy="400111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>
              <a:buSzPct val="85000"/>
            </a:pPr>
            <a:r>
              <a:rPr lang="fr-FR" sz="2000" dirty="0"/>
              <a:t>On a: </a:t>
            </a:r>
          </a:p>
        </p:txBody>
      </p: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405724"/>
              </p:ext>
            </p:extLst>
          </p:nvPr>
        </p:nvGraphicFramePr>
        <p:xfrm>
          <a:off x="9132840" y="2093751"/>
          <a:ext cx="6746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0" name="Equation" r:id="rId35" imgW="368280" imgH="177480" progId="Equation.DSMT4">
                  <p:embed/>
                </p:oleObj>
              </mc:Choice>
              <mc:Fallback>
                <p:oleObj name="Equation" r:id="rId35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840" y="2093751"/>
                        <a:ext cx="674688" cy="328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9579870" y="2464020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9086"/>
              </p:ext>
            </p:extLst>
          </p:nvPr>
        </p:nvGraphicFramePr>
        <p:xfrm>
          <a:off x="10591722" y="2118466"/>
          <a:ext cx="14192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1" name="Equation" r:id="rId37" imgW="774360" imgH="177480" progId="Equation.DSMT4">
                  <p:embed/>
                </p:oleObj>
              </mc:Choice>
              <mc:Fallback>
                <p:oleObj name="Equation" r:id="rId37" imgW="774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1722" y="2118466"/>
                        <a:ext cx="1419225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25573"/>
              </p:ext>
            </p:extLst>
          </p:nvPr>
        </p:nvGraphicFramePr>
        <p:xfrm>
          <a:off x="10498334" y="2498168"/>
          <a:ext cx="10461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2" name="Equation" r:id="rId39" imgW="571320" imgH="177480" progId="Equation.DSMT4">
                  <p:embed/>
                </p:oleObj>
              </mc:Choice>
              <mc:Fallback>
                <p:oleObj name="Equation" r:id="rId39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8334" y="2498168"/>
                        <a:ext cx="10461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9823129" y="2058006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71857"/>
              </p:ext>
            </p:extLst>
          </p:nvPr>
        </p:nvGraphicFramePr>
        <p:xfrm>
          <a:off x="11629615" y="2391486"/>
          <a:ext cx="395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3" name="Equation" r:id="rId41" imgW="215640" imgH="253800" progId="Equation.DSMT4">
                  <p:embed/>
                </p:oleObj>
              </mc:Choice>
              <mc:Fallback>
                <p:oleObj name="Equation" r:id="rId41" imgW="215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9615" y="2391486"/>
                        <a:ext cx="395288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8313304" y="2858782"/>
            <a:ext cx="797013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On a: </a:t>
            </a:r>
          </a:p>
        </p:txBody>
      </p:sp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39925"/>
              </p:ext>
            </p:extLst>
          </p:nvPr>
        </p:nvGraphicFramePr>
        <p:xfrm>
          <a:off x="9086093" y="2895574"/>
          <a:ext cx="650875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4" name="Equation" r:id="rId43" imgW="355320" imgH="203040" progId="Equation.DSMT4">
                  <p:embed/>
                </p:oleObj>
              </mc:Choice>
              <mc:Fallback>
                <p:oleObj name="Equation" r:id="rId4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6093" y="2895574"/>
                        <a:ext cx="650875" cy="37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/>
          <p:cNvSpPr/>
          <p:nvPr/>
        </p:nvSpPr>
        <p:spPr>
          <a:xfrm>
            <a:off x="9593626" y="3290194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37666"/>
              </p:ext>
            </p:extLst>
          </p:nvPr>
        </p:nvGraphicFramePr>
        <p:xfrm>
          <a:off x="10594222" y="2925735"/>
          <a:ext cx="1327151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5" name="Equation" r:id="rId45" imgW="723600" imgH="203040" progId="Equation.DSMT4">
                  <p:embed/>
                </p:oleObj>
              </mc:Choice>
              <mc:Fallback>
                <p:oleObj name="Equation" r:id="rId45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4222" y="2925735"/>
                        <a:ext cx="1327151" cy="37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86724"/>
              </p:ext>
            </p:extLst>
          </p:nvPr>
        </p:nvGraphicFramePr>
        <p:xfrm>
          <a:off x="10403506" y="3313727"/>
          <a:ext cx="1046163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6" name="Equation" r:id="rId47" imgW="571320" imgH="203040" progId="Equation.DSMT4">
                  <p:embed/>
                </p:oleObj>
              </mc:Choice>
              <mc:Fallback>
                <p:oleObj name="Equation" r:id="rId47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3506" y="3313727"/>
                        <a:ext cx="1046163" cy="37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9807529" y="2929008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82507"/>
              </p:ext>
            </p:extLst>
          </p:nvPr>
        </p:nvGraphicFramePr>
        <p:xfrm>
          <a:off x="11505374" y="3283871"/>
          <a:ext cx="441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7" name="Equation" r:id="rId49" imgW="241200" imgH="253800" progId="Equation.DSMT4">
                  <p:embed/>
                </p:oleObj>
              </mc:Choice>
              <mc:Fallback>
                <p:oleObj name="Equation" r:id="rId49" imgW="24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5374" y="3283871"/>
                        <a:ext cx="441325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89309"/>
              </p:ext>
            </p:extLst>
          </p:nvPr>
        </p:nvGraphicFramePr>
        <p:xfrm>
          <a:off x="8708899" y="3670150"/>
          <a:ext cx="395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8" name="Equation" r:id="rId51" imgW="215640" imgH="253800" progId="Equation.DSMT4">
                  <p:embed/>
                </p:oleObj>
              </mc:Choice>
              <mc:Fallback>
                <p:oleObj name="Equation" r:id="rId51" imgW="215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899" y="3670150"/>
                        <a:ext cx="395288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8198249" y="3674913"/>
            <a:ext cx="52770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9063576" y="3705690"/>
                <a:ext cx="474805" cy="384719"/>
              </a:xfrm>
              <a:prstGeom prst="rect">
                <a:avLst/>
              </a:prstGeom>
            </p:spPr>
            <p:txBody>
              <a:bodyPr wrap="none" lIns="91432" tIns="45718" rIns="91432" bIns="4571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  <a:ea typeface="Times New Roman"/>
                          <a:cs typeface="Arial"/>
                        </a:rPr>
                        <m:t>𝒆𝒕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576" y="3705690"/>
                <a:ext cx="474805" cy="384719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83679"/>
              </p:ext>
            </p:extLst>
          </p:nvPr>
        </p:nvGraphicFramePr>
        <p:xfrm>
          <a:off x="9482772" y="3676478"/>
          <a:ext cx="441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9" name="Equation" r:id="rId54" imgW="241200" imgH="253800" progId="Equation.DSMT4">
                  <p:embed/>
                </p:oleObj>
              </mc:Choice>
              <mc:Fallback>
                <p:oleObj name="Equation" r:id="rId54" imgW="24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2772" y="3676478"/>
                        <a:ext cx="441325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/>
          <p:nvPr/>
        </p:nvSpPr>
        <p:spPr>
          <a:xfrm>
            <a:off x="9919132" y="3705690"/>
            <a:ext cx="1806905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dirty="0"/>
              <a:t>On déduit que: </a:t>
            </a:r>
          </a:p>
        </p:txBody>
      </p:sp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441195"/>
              </p:ext>
            </p:extLst>
          </p:nvPr>
        </p:nvGraphicFramePr>
        <p:xfrm>
          <a:off x="9715001" y="4097088"/>
          <a:ext cx="1463675" cy="37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0" name="Equation" r:id="rId56" imgW="799920" imgH="203040" progId="Equation.DSMT4">
                  <p:embed/>
                </p:oleObj>
              </mc:Choice>
              <mc:Fallback>
                <p:oleObj name="Equation" r:id="rId56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001" y="4097088"/>
                        <a:ext cx="1463675" cy="374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26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6" grpId="0"/>
      <p:bldP spid="28" grpId="0"/>
      <p:bldP spid="37" grpId="0"/>
      <p:bldP spid="39" grpId="0"/>
      <p:bldP spid="41" grpId="0"/>
      <p:bldP spid="44" grpId="0"/>
      <p:bldP spid="47" grpId="0"/>
      <p:bldP spid="50" grpId="0"/>
      <p:bldP spid="52" grpId="0"/>
      <p:bldP spid="54" grpId="0"/>
      <p:bldP spid="56" grpId="0"/>
      <p:bldP spid="58" grpId="0"/>
      <p:bldP spid="59" grpId="0"/>
      <p:bldP spid="61" grpId="0"/>
      <p:bldP spid="64" grpId="0"/>
      <p:bldP spid="66" grpId="0"/>
      <p:bldP spid="68" grpId="0"/>
      <p:bldP spid="71" grpId="0"/>
      <p:bldP spid="74" grpId="0"/>
      <p:bldP spid="75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355" y="353359"/>
            <a:ext cx="2677080" cy="446276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marL="514302" indent="-514302">
              <a:lnSpc>
                <a:spcPct val="115000"/>
              </a:lnSpc>
              <a:buFont typeface="+mj-lt"/>
              <a:buAutoNum type="romanUcPeriod" startAt="3"/>
              <a:tabLst>
                <a:tab pos="180322" algn="l"/>
                <a:tab pos="209529" algn="l"/>
              </a:tabLst>
            </a:pPr>
            <a:r>
              <a:rPr lang="fr-FR" sz="2000" b="1" dirty="0">
                <a:solidFill>
                  <a:srgbClr val="FF0000"/>
                </a:solidFill>
              </a:rPr>
              <a:t>La valeur absolue </a:t>
            </a:r>
            <a:r>
              <a:rPr lang="fr-FR" sz="2000" dirty="0">
                <a:solidFill>
                  <a:srgbClr val="FF0000"/>
                </a:solidFill>
              </a:rPr>
              <a:t>.</a:t>
            </a:r>
            <a:endParaRPr lang="fr-FR" sz="2000" b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23673" y="799639"/>
                <a:ext cx="5344463" cy="400111"/>
              </a:xfrm>
              <a:prstGeom prst="rect">
                <a:avLst/>
              </a:prstGeom>
            </p:spPr>
            <p:txBody>
              <a:bodyPr wrap="square" lIns="91432" tIns="45718" rIns="91432" bIns="45718">
                <a:spAutoFit/>
              </a:bodyPr>
              <a:lstStyle/>
              <a:p>
                <a:pPr marL="0" lvl="1"/>
                <a:r>
                  <a:rPr lang="fr-FR" sz="2000" dirty="0">
                    <a:solidFill>
                      <a:prstClr val="black"/>
                    </a:solidFill>
                    <a:ea typeface="Times New Roman"/>
                    <a:cs typeface="Arial"/>
                  </a:rPr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Arial"/>
                      </a:rPr>
                      <m:t>D</m:t>
                    </m:r>
                    <m:r>
                      <a:rPr lang="fr-FR" sz="20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Arial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Arial"/>
                      </a:rPr>
                      <m:t>O</m:t>
                    </m:r>
                    <m:r>
                      <a:rPr lang="fr-FR" sz="20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Arial"/>
                      </a:rPr>
                      <m:t>I</m:t>
                    </m:r>
                    <m:r>
                      <a:rPr lang="fr-FR" sz="20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Arial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ea typeface="Times New Roman"/>
                    <a:cs typeface="Arial"/>
                  </a:rPr>
                  <a:t>  une droite graduée   </a:t>
                </a:r>
                <a:r>
                  <a:rPr lang="fr-FR" sz="2000" dirty="0">
                    <a:ea typeface="Times New Roman"/>
                    <a:cs typeface="Arial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68" y="799635"/>
                <a:ext cx="53444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140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66355" y="1492922"/>
            <a:ext cx="7823200" cy="400111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fr-FR" sz="2000" dirty="0"/>
              <a:t>| x | et se lit : valeur absolue de x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6356" y="741332"/>
            <a:ext cx="176202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i="1" u="sng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1)Définition  :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766355" y="1141447"/>
            <a:ext cx="10985500" cy="400111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</a:rPr>
              <a:t>La valeur absolue d’un nombre  x  se note entre deux barres verticales c’est la distance entre O et M(x)  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766359" y="2573507"/>
            <a:ext cx="64151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marL="285724" indent="-285724">
              <a:buFont typeface="Arial" panose="020B0604020202020204" pitchFamily="34" charset="0"/>
              <a:buChar char="•"/>
            </a:pPr>
            <a:r>
              <a:rPr lang="fr-FR" dirty="0"/>
              <a:t>Si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071817"/>
              </p:ext>
            </p:extLst>
          </p:nvPr>
        </p:nvGraphicFramePr>
        <p:xfrm>
          <a:off x="1523137" y="2607551"/>
          <a:ext cx="652921" cy="33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47" name="Equation" r:id="rId4" imgW="355138" imgH="177569" progId="Equation.DSMT4">
                  <p:embed/>
                </p:oleObj>
              </mc:Choice>
              <mc:Fallback>
                <p:oleObj name="Equation" r:id="rId4" imgW="355138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137" y="2607551"/>
                        <a:ext cx="652921" cy="335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176057" y="2573507"/>
            <a:ext cx="7399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Alors </a:t>
            </a:r>
            <a:endParaRPr lang="fr-FR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47200"/>
              </p:ext>
            </p:extLst>
          </p:nvPr>
        </p:nvGraphicFramePr>
        <p:xfrm>
          <a:off x="2918585" y="2573509"/>
          <a:ext cx="649499" cy="4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48" name="Equation" r:id="rId6" imgW="406048" imgH="253780" progId="Equation.DSMT4">
                  <p:embed/>
                </p:oleObj>
              </mc:Choice>
              <mc:Fallback>
                <p:oleObj name="Equation" r:id="rId6" imgW="406048" imgH="2537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585" y="2573509"/>
                        <a:ext cx="649499" cy="417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66359" y="3081507"/>
            <a:ext cx="64151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marL="285724" indent="-285724">
              <a:buFont typeface="Arial" panose="020B0604020202020204" pitchFamily="34" charset="0"/>
              <a:buChar char="•"/>
            </a:pPr>
            <a:r>
              <a:rPr lang="fr-FR" dirty="0"/>
              <a:t>Si</a:t>
            </a: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68863"/>
              </p:ext>
            </p:extLst>
          </p:nvPr>
        </p:nvGraphicFramePr>
        <p:xfrm>
          <a:off x="1514339" y="3115701"/>
          <a:ext cx="6778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49" name="Equation" r:id="rId8" imgW="368280" imgH="177480" progId="Equation.DSMT4">
                  <p:embed/>
                </p:oleObj>
              </mc:Choice>
              <mc:Fallback>
                <p:oleObj name="Equation" r:id="rId8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339" y="3115701"/>
                        <a:ext cx="677863" cy="33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176057" y="3081507"/>
            <a:ext cx="7399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Alors </a:t>
            </a:r>
            <a:endParaRPr lang="fr-FR" dirty="0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22256"/>
              </p:ext>
            </p:extLst>
          </p:nvPr>
        </p:nvGraphicFramePr>
        <p:xfrm>
          <a:off x="2932436" y="3057417"/>
          <a:ext cx="8731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0" name="Equation" r:id="rId10" imgW="545760" imgH="253800" progId="Equation.DSMT4">
                  <p:embed/>
                </p:oleObj>
              </mc:Choice>
              <mc:Fallback>
                <p:oleObj name="Equation" r:id="rId10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436" y="3057417"/>
                        <a:ext cx="873125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20"/>
          <p:cNvGrpSpPr>
            <a:grpSpLocks/>
          </p:cNvGrpSpPr>
          <p:nvPr/>
        </p:nvGrpSpPr>
        <p:grpSpPr bwMode="auto">
          <a:xfrm>
            <a:off x="1466327" y="2085003"/>
            <a:ext cx="7296151" cy="114300"/>
            <a:chOff x="3861" y="11789"/>
            <a:chExt cx="3960" cy="180"/>
          </a:xfrm>
        </p:grpSpPr>
        <p:sp>
          <p:nvSpPr>
            <p:cNvPr id="44" name="Line 21"/>
            <p:cNvSpPr>
              <a:spLocks noChangeShapeType="1"/>
            </p:cNvSpPr>
            <p:nvPr/>
          </p:nvSpPr>
          <p:spPr bwMode="auto">
            <a:xfrm>
              <a:off x="3861" y="11884"/>
              <a:ext cx="3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4950" y="1178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5235" y="11789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5520" y="11789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6660" y="1178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6945" y="11789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7230" y="11789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5805" y="1178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6090" y="11789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6375" y="11789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4095" y="1178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4380" y="11789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4665" y="11789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</p:grpSp>
      <p:sp>
        <p:nvSpPr>
          <p:cNvPr id="57" name="Rectangle 34"/>
          <p:cNvSpPr>
            <a:spLocks noChangeArrowheads="1"/>
          </p:cNvSpPr>
          <p:nvPr/>
        </p:nvSpPr>
        <p:spPr bwMode="auto">
          <a:xfrm>
            <a:off x="3227178" y="2146745"/>
            <a:ext cx="455575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-5 </a:t>
            </a: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860961" y="2140381"/>
            <a:ext cx="441147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-2</a:t>
            </a:r>
            <a:r>
              <a:rPr lang="fr-FR" altLang="fr-FR" sz="1600" b="1" dirty="0"/>
              <a:t> 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5427702" y="2115781"/>
            <a:ext cx="409087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-1</a:t>
            </a:r>
            <a:r>
              <a:rPr lang="fr-FR" altLang="fr-FR" sz="1600" dirty="0"/>
              <a:t> </a:t>
            </a:r>
          </a:p>
        </p:txBody>
      </p:sp>
      <p:sp>
        <p:nvSpPr>
          <p:cNvPr id="60" name="Rectangle 37"/>
          <p:cNvSpPr>
            <a:spLocks noChangeArrowheads="1"/>
          </p:cNvSpPr>
          <p:nvPr/>
        </p:nvSpPr>
        <p:spPr bwMode="auto">
          <a:xfrm>
            <a:off x="3753283" y="2139030"/>
            <a:ext cx="466791" cy="3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-4</a:t>
            </a:r>
            <a:r>
              <a:rPr lang="fr-FR" altLang="fr-FR" sz="1900" dirty="0">
                <a:latin typeface="Comic Sans MS" pitchFamily="66" charset="0"/>
              </a:rPr>
              <a:t> </a:t>
            </a:r>
          </a:p>
        </p:txBody>
      </p:sp>
      <p:sp>
        <p:nvSpPr>
          <p:cNvPr id="61" name="Rectangle 38"/>
          <p:cNvSpPr>
            <a:spLocks noChangeArrowheads="1"/>
          </p:cNvSpPr>
          <p:nvPr/>
        </p:nvSpPr>
        <p:spPr bwMode="auto">
          <a:xfrm>
            <a:off x="2668509" y="2143561"/>
            <a:ext cx="601983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- 6 </a:t>
            </a:r>
          </a:p>
        </p:txBody>
      </p:sp>
      <p:sp>
        <p:nvSpPr>
          <p:cNvPr id="66" name="Line 44"/>
          <p:cNvSpPr>
            <a:spLocks noChangeShapeType="1"/>
          </p:cNvSpPr>
          <p:nvPr/>
        </p:nvSpPr>
        <p:spPr bwMode="auto">
          <a:xfrm flipH="1">
            <a:off x="6148665" y="2145328"/>
            <a:ext cx="1279619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8" rIns="91432" bIns="45718"/>
          <a:lstStyle/>
          <a:p>
            <a:endParaRPr lang="fr-FR" sz="1500"/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5948931" y="2203861"/>
            <a:ext cx="356188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0</a:t>
            </a:r>
            <a:r>
              <a:rPr lang="fr-FR" altLang="fr-FR" sz="1600" dirty="0"/>
              <a:t> </a:t>
            </a:r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4791"/>
              </p:ext>
            </p:extLst>
          </p:nvPr>
        </p:nvGraphicFramePr>
        <p:xfrm>
          <a:off x="766360" y="2070176"/>
          <a:ext cx="727497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1" name="Equation" r:id="rId12" imgW="241200" imgH="126720" progId="Equation.DSMT4">
                  <p:embed/>
                </p:oleObj>
              </mc:Choice>
              <mc:Fallback>
                <p:oleObj name="Equation" r:id="rId12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60" y="2070176"/>
                        <a:ext cx="727497" cy="22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12250"/>
              </p:ext>
            </p:extLst>
          </p:nvPr>
        </p:nvGraphicFramePr>
        <p:xfrm>
          <a:off x="8229133" y="2162031"/>
          <a:ext cx="727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2" name="Equation" r:id="rId14" imgW="241200" imgH="139680" progId="Equation.DSMT4">
                  <p:embed/>
                </p:oleObj>
              </mc:Choice>
              <mc:Fallback>
                <p:oleObj name="Equation" r:id="rId14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133" y="2162031"/>
                        <a:ext cx="727075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36"/>
          <p:cNvSpPr>
            <a:spLocks noChangeArrowheads="1"/>
          </p:cNvSpPr>
          <p:nvPr/>
        </p:nvSpPr>
        <p:spPr bwMode="auto">
          <a:xfrm>
            <a:off x="6499621" y="2128665"/>
            <a:ext cx="324128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1</a:t>
            </a:r>
            <a:r>
              <a:rPr lang="fr-FR" altLang="fr-FR" sz="1600" dirty="0"/>
              <a:t> 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948743" y="2166917"/>
            <a:ext cx="356188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2</a:t>
            </a:r>
            <a:r>
              <a:rPr lang="fr-FR" altLang="fr-FR" sz="1600" dirty="0"/>
              <a:t> </a:t>
            </a: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7579343" y="2166917"/>
            <a:ext cx="356188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3</a:t>
            </a:r>
            <a:r>
              <a:rPr lang="fr-FR" altLang="fr-FR" sz="1600" dirty="0"/>
              <a:t> </a:t>
            </a: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4287765" y="2162321"/>
            <a:ext cx="441147" cy="3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fr-FR" altLang="fr-FR" sz="1600" dirty="0">
                <a:latin typeface="Comic Sans MS" pitchFamily="66" charset="0"/>
              </a:rPr>
              <a:t>-3</a:t>
            </a:r>
            <a:r>
              <a:rPr lang="fr-FR" altLang="fr-FR" sz="1600" b="1" dirty="0"/>
              <a:t> 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7348211" y="2006848"/>
            <a:ext cx="156272" cy="309173"/>
            <a:chOff x="9451096" y="4127358"/>
            <a:chExt cx="156272" cy="309173"/>
          </a:xfrm>
        </p:grpSpPr>
        <p:sp>
          <p:nvSpPr>
            <p:cNvPr id="67" name="Line 46"/>
            <p:cNvSpPr>
              <a:spLocks noChangeShapeType="1"/>
            </p:cNvSpPr>
            <p:nvPr/>
          </p:nvSpPr>
          <p:spPr bwMode="auto">
            <a:xfrm>
              <a:off x="9451096" y="4127358"/>
              <a:ext cx="156272" cy="287338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75" name="Line 46"/>
            <p:cNvSpPr>
              <a:spLocks noChangeShapeType="1"/>
            </p:cNvSpPr>
            <p:nvPr/>
          </p:nvSpPr>
          <p:spPr bwMode="auto">
            <a:xfrm flipH="1">
              <a:off x="9454968" y="4149193"/>
              <a:ext cx="152400" cy="287338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</p:grpSp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923122"/>
              </p:ext>
            </p:extLst>
          </p:nvPr>
        </p:nvGraphicFramePr>
        <p:xfrm>
          <a:off x="7304907" y="2393227"/>
          <a:ext cx="242887" cy="20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3" name="Equation" r:id="rId16" imgW="152280" imgH="126720" progId="Equation.DSMT4">
                  <p:embed/>
                </p:oleObj>
              </mc:Choice>
              <mc:Fallback>
                <p:oleObj name="Equation" r:id="rId16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907" y="2393227"/>
                        <a:ext cx="242887" cy="20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76154"/>
              </p:ext>
            </p:extLst>
          </p:nvPr>
        </p:nvGraphicFramePr>
        <p:xfrm>
          <a:off x="7214217" y="1589340"/>
          <a:ext cx="730251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4" name="Equation" r:id="rId18" imgW="457200" imgH="253800" progId="Equation.DSMT4">
                  <p:embed/>
                </p:oleObj>
              </mc:Choice>
              <mc:Fallback>
                <p:oleObj name="Equation" r:id="rId18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217" y="1589340"/>
                        <a:ext cx="730251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9870"/>
              </p:ext>
            </p:extLst>
          </p:nvPr>
        </p:nvGraphicFramePr>
        <p:xfrm>
          <a:off x="5854706" y="1666881"/>
          <a:ext cx="5873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5" name="Equation" r:id="rId20" imgW="368280" imgH="253800" progId="Equation.DSMT4">
                  <p:embed/>
                </p:oleObj>
              </mc:Choice>
              <mc:Fallback>
                <p:oleObj name="Equation" r:id="rId20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6" y="1666881"/>
                        <a:ext cx="587375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oupe 80"/>
          <p:cNvGrpSpPr/>
          <p:nvPr/>
        </p:nvGrpSpPr>
        <p:grpSpPr>
          <a:xfrm>
            <a:off x="6009299" y="1992756"/>
            <a:ext cx="156272" cy="309173"/>
            <a:chOff x="9451096" y="4127358"/>
            <a:chExt cx="156272" cy="309173"/>
          </a:xfrm>
        </p:grpSpPr>
        <p:sp>
          <p:nvSpPr>
            <p:cNvPr id="82" name="Line 46"/>
            <p:cNvSpPr>
              <a:spLocks noChangeShapeType="1"/>
            </p:cNvSpPr>
            <p:nvPr/>
          </p:nvSpPr>
          <p:spPr bwMode="auto">
            <a:xfrm>
              <a:off x="9451096" y="4127358"/>
              <a:ext cx="156272" cy="287338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flipH="1">
              <a:off x="9454968" y="4149193"/>
              <a:ext cx="152400" cy="287338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500"/>
            </a:p>
          </p:txBody>
        </p:sp>
      </p:grpSp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607958"/>
              </p:ext>
            </p:extLst>
          </p:nvPr>
        </p:nvGraphicFramePr>
        <p:xfrm>
          <a:off x="9535803" y="1892146"/>
          <a:ext cx="9937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6" name="Equation" r:id="rId22" imgW="622080" imgH="253800" progId="Equation.DSMT4">
                  <p:embed/>
                </p:oleObj>
              </mc:Choice>
              <mc:Fallback>
                <p:oleObj name="Equation" r:id="rId22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803" y="1892146"/>
                        <a:ext cx="993775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804011" y="3546205"/>
            <a:ext cx="1389355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altLang="fr-FR" sz="2000" b="1" i="1" u="sng" dirty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Exemples :</a:t>
            </a:r>
            <a:endParaRPr lang="fr-FR" sz="2000" dirty="0"/>
          </a:p>
        </p:txBody>
      </p:sp>
      <p:sp>
        <p:nvSpPr>
          <p:cNvPr id="86" name="Rectangle 85"/>
          <p:cNvSpPr/>
          <p:nvPr/>
        </p:nvSpPr>
        <p:spPr>
          <a:xfrm>
            <a:off x="2271507" y="3546205"/>
            <a:ext cx="7711035" cy="400111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fr-FR" sz="2000" b="1" dirty="0"/>
              <a:t>: </a:t>
            </a:r>
            <a:r>
              <a:rPr lang="fr-FR" sz="2000" dirty="0"/>
              <a:t>calculer les expressions suivantes (éliminer le signe de valeur absolue)</a:t>
            </a:r>
          </a:p>
        </p:txBody>
      </p:sp>
      <p:sp>
        <p:nvSpPr>
          <p:cNvPr id="87" name="Rectangle 53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8" name="Obje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58552"/>
              </p:ext>
            </p:extLst>
          </p:nvPr>
        </p:nvGraphicFramePr>
        <p:xfrm>
          <a:off x="1293739" y="3998344"/>
          <a:ext cx="420475" cy="42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7" name="Equation" r:id="rId24" imgW="253800" imgH="253800" progId="Equation.DSMT4">
                  <p:embed/>
                </p:oleObj>
              </mc:Choice>
              <mc:Fallback>
                <p:oleObj name="Equation" r:id="rId24" imgW="25380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739" y="3998344"/>
                        <a:ext cx="420475" cy="42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804009" y="3998348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1)</a:t>
            </a:r>
            <a:endParaRPr lang="fr-FR" dirty="0"/>
          </a:p>
        </p:txBody>
      </p:sp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022385"/>
              </p:ext>
            </p:extLst>
          </p:nvPr>
        </p:nvGraphicFramePr>
        <p:xfrm>
          <a:off x="2421487" y="3998344"/>
          <a:ext cx="420475" cy="42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8" name="Equation" r:id="rId26" imgW="253780" imgH="253780" progId="Equation.DSMT4">
                  <p:embed/>
                </p:oleObj>
              </mc:Choice>
              <mc:Fallback>
                <p:oleObj name="Equation" r:id="rId26" imgW="253780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487" y="3998344"/>
                        <a:ext cx="420475" cy="42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/>
          <p:cNvSpPr/>
          <p:nvPr/>
        </p:nvSpPr>
        <p:spPr>
          <a:xfrm>
            <a:off x="2013737" y="3998348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</a:t>
            </a:r>
            <a:endParaRPr lang="fr-FR" dirty="0"/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07068"/>
              </p:ext>
            </p:extLst>
          </p:nvPr>
        </p:nvGraphicFramePr>
        <p:xfrm>
          <a:off x="3734943" y="3864344"/>
          <a:ext cx="4841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9" name="Equation" r:id="rId28" imgW="291960" imgH="431640" progId="Equation.DSMT4">
                  <p:embed/>
                </p:oleObj>
              </mc:Choice>
              <mc:Fallback>
                <p:oleObj name="Equation" r:id="rId28" imgW="291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943" y="3864344"/>
                        <a:ext cx="484187" cy="715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/>
          <p:cNvSpPr/>
          <p:nvPr/>
        </p:nvSpPr>
        <p:spPr>
          <a:xfrm>
            <a:off x="3070427" y="4011706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</a:t>
            </a:r>
            <a:endParaRPr lang="fr-FR" dirty="0"/>
          </a:p>
        </p:txBody>
      </p: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48123"/>
              </p:ext>
            </p:extLst>
          </p:nvPr>
        </p:nvGraphicFramePr>
        <p:xfrm>
          <a:off x="4719211" y="3951652"/>
          <a:ext cx="820739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0" name="Equation" r:id="rId30" imgW="495000" imgH="304560" progId="Equation.DSMT4">
                  <p:embed/>
                </p:oleObj>
              </mc:Choice>
              <mc:Fallback>
                <p:oleObj name="Equation" r:id="rId30" imgW="495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211" y="3951652"/>
                        <a:ext cx="820739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/>
        </p:nvSpPr>
        <p:spPr>
          <a:xfrm>
            <a:off x="4344676" y="4011706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4)</a:t>
            </a:r>
            <a:endParaRPr lang="fr-FR" dirty="0"/>
          </a:p>
        </p:txBody>
      </p:sp>
      <p:sp>
        <p:nvSpPr>
          <p:cNvPr id="97" name="Rectangle 96"/>
          <p:cNvSpPr/>
          <p:nvPr/>
        </p:nvSpPr>
        <p:spPr>
          <a:xfrm>
            <a:off x="5727293" y="3994405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5)</a:t>
            </a:r>
            <a:endParaRPr lang="fr-FR" dirty="0"/>
          </a:p>
        </p:txBody>
      </p:sp>
      <p:graphicFrame>
        <p:nvGraphicFramePr>
          <p:cNvPr id="98" name="Obje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541578"/>
              </p:ext>
            </p:extLst>
          </p:nvPr>
        </p:nvGraphicFramePr>
        <p:xfrm>
          <a:off x="6165769" y="3968722"/>
          <a:ext cx="673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1" name="Equation" r:id="rId32" imgW="406080" imgH="253800" progId="Equation.DSMT4">
                  <p:embed/>
                </p:oleObj>
              </mc:Choice>
              <mc:Fallback>
                <p:oleObj name="Equation" r:id="rId32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769" y="3968722"/>
                        <a:ext cx="67310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02"/>
          <p:cNvSpPr/>
          <p:nvPr/>
        </p:nvSpPr>
        <p:spPr>
          <a:xfrm>
            <a:off x="804007" y="4368260"/>
            <a:ext cx="137569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altLang="fr-FR" sz="2000" b="1" i="1" u="sng" dirty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Solutions :</a:t>
            </a:r>
            <a:endParaRPr lang="fr-FR" sz="2000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8378002" y="4799614"/>
            <a:ext cx="0" cy="12180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762914"/>
              </p:ext>
            </p:extLst>
          </p:nvPr>
        </p:nvGraphicFramePr>
        <p:xfrm>
          <a:off x="1139698" y="4781146"/>
          <a:ext cx="609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2" name="Equation" r:id="rId34" imgW="368280" imgH="253800" progId="Equation.DSMT4">
                  <p:embed/>
                </p:oleObj>
              </mc:Choice>
              <mc:Fallback>
                <p:oleObj name="Equation" r:id="rId34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698" y="4781146"/>
                        <a:ext cx="609600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804009" y="4780374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1)</a:t>
            </a:r>
            <a:endParaRPr lang="fr-FR" dirty="0"/>
          </a:p>
        </p:txBody>
      </p:sp>
      <p:graphicFrame>
        <p:nvGraphicFramePr>
          <p:cNvPr id="105" name="Obje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486380"/>
              </p:ext>
            </p:extLst>
          </p:nvPr>
        </p:nvGraphicFramePr>
        <p:xfrm>
          <a:off x="1814858" y="4807384"/>
          <a:ext cx="1889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3" name="Equation" r:id="rId36" imgW="114120" imgH="177480" progId="Equation.DSMT4">
                  <p:embed/>
                </p:oleObj>
              </mc:Choice>
              <mc:Fallback>
                <p:oleObj name="Equation" r:id="rId3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858" y="4807384"/>
                        <a:ext cx="188912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027015" y="4770062"/>
            <a:ext cx="54168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car </a:t>
            </a:r>
          </a:p>
        </p:txBody>
      </p:sp>
      <p:graphicFrame>
        <p:nvGraphicFramePr>
          <p:cNvPr id="106" name="Obje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129332"/>
              </p:ext>
            </p:extLst>
          </p:nvPr>
        </p:nvGraphicFramePr>
        <p:xfrm>
          <a:off x="2494695" y="4780376"/>
          <a:ext cx="566739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4" name="Equation" r:id="rId38" imgW="342720" imgH="177480" progId="Equation.DSMT4">
                  <p:embed/>
                </p:oleObj>
              </mc:Choice>
              <mc:Fallback>
                <p:oleObj name="Equation" r:id="rId38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695" y="4780376"/>
                        <a:ext cx="566739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35949"/>
              </p:ext>
            </p:extLst>
          </p:nvPr>
        </p:nvGraphicFramePr>
        <p:xfrm>
          <a:off x="1139698" y="5205490"/>
          <a:ext cx="609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5" name="Equation" r:id="rId40" imgW="368280" imgH="253800" progId="Equation.DSMT4">
                  <p:embed/>
                </p:oleObj>
              </mc:Choice>
              <mc:Fallback>
                <p:oleObj name="Equation" r:id="rId40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698" y="5205490"/>
                        <a:ext cx="609600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107"/>
          <p:cNvSpPr/>
          <p:nvPr/>
        </p:nvSpPr>
        <p:spPr>
          <a:xfrm>
            <a:off x="804009" y="5204718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</a:t>
            </a:r>
            <a:endParaRPr lang="fr-FR" dirty="0"/>
          </a:p>
        </p:txBody>
      </p:sp>
      <p:graphicFrame>
        <p:nvGraphicFramePr>
          <p:cNvPr id="109" name="Obje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4171"/>
              </p:ext>
            </p:extLst>
          </p:nvPr>
        </p:nvGraphicFramePr>
        <p:xfrm>
          <a:off x="1749628" y="5210550"/>
          <a:ext cx="692151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6" name="Equation" r:id="rId42" imgW="419040" imgH="253800" progId="Equation.DSMT4">
                  <p:embed/>
                </p:oleObj>
              </mc:Choice>
              <mc:Fallback>
                <p:oleObj name="Equation" r:id="rId42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628" y="5210550"/>
                        <a:ext cx="692151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109"/>
          <p:cNvSpPr/>
          <p:nvPr/>
        </p:nvSpPr>
        <p:spPr>
          <a:xfrm>
            <a:off x="2759487" y="5223961"/>
            <a:ext cx="54168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car </a:t>
            </a:r>
          </a:p>
        </p:txBody>
      </p:sp>
      <p:graphicFrame>
        <p:nvGraphicFramePr>
          <p:cNvPr id="111" name="Obje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92294"/>
              </p:ext>
            </p:extLst>
          </p:nvPr>
        </p:nvGraphicFramePr>
        <p:xfrm>
          <a:off x="3264831" y="5261784"/>
          <a:ext cx="7127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7" name="Equation" r:id="rId44" imgW="431640" imgH="177480" progId="Equation.DSMT4">
                  <p:embed/>
                </p:oleObj>
              </mc:Choice>
              <mc:Fallback>
                <p:oleObj name="Equation" r:id="rId44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831" y="5261784"/>
                        <a:ext cx="712787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37256"/>
              </p:ext>
            </p:extLst>
          </p:nvPr>
        </p:nvGraphicFramePr>
        <p:xfrm>
          <a:off x="2387039" y="5242536"/>
          <a:ext cx="3778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8" name="Equation" r:id="rId46" imgW="228600" imgH="177480" progId="Equation.DSMT4">
                  <p:embed/>
                </p:oleObj>
              </mc:Choice>
              <mc:Fallback>
                <p:oleObj name="Equation" r:id="rId46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039" y="5242536"/>
                        <a:ext cx="377825" cy="293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38939"/>
              </p:ext>
            </p:extLst>
          </p:nvPr>
        </p:nvGraphicFramePr>
        <p:xfrm>
          <a:off x="1090491" y="5551084"/>
          <a:ext cx="6937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9" name="Equation" r:id="rId48" imgW="419040" imgH="431640" progId="Equation.DSMT4">
                  <p:embed/>
                </p:oleObj>
              </mc:Choice>
              <mc:Fallback>
                <p:oleObj name="Equation" r:id="rId48" imgW="419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491" y="5551084"/>
                        <a:ext cx="693737" cy="712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113"/>
          <p:cNvSpPr/>
          <p:nvPr/>
        </p:nvSpPr>
        <p:spPr>
          <a:xfrm>
            <a:off x="804009" y="5745778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</a:t>
            </a:r>
            <a:endParaRPr lang="fr-FR" dirty="0"/>
          </a:p>
        </p:txBody>
      </p:sp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433378"/>
              </p:ext>
            </p:extLst>
          </p:nvPr>
        </p:nvGraphicFramePr>
        <p:xfrm>
          <a:off x="1719814" y="5557860"/>
          <a:ext cx="795493" cy="69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0" name="Equation" r:id="rId50" imgW="495000" imgH="431640" progId="Equation.DSMT4">
                  <p:embed/>
                </p:oleObj>
              </mc:Choice>
              <mc:Fallback>
                <p:oleObj name="Equation" r:id="rId50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814" y="5557860"/>
                        <a:ext cx="795493" cy="693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115"/>
          <p:cNvSpPr/>
          <p:nvPr/>
        </p:nvSpPr>
        <p:spPr>
          <a:xfrm>
            <a:off x="2921079" y="5745778"/>
            <a:ext cx="54168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car </a:t>
            </a:r>
          </a:p>
        </p:txBody>
      </p:sp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83855"/>
              </p:ext>
            </p:extLst>
          </p:nvPr>
        </p:nvGraphicFramePr>
        <p:xfrm>
          <a:off x="3337447" y="5771249"/>
          <a:ext cx="71278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1" name="Equation" r:id="rId52" imgW="431640" imgH="177480" progId="Equation.DSMT4">
                  <p:embed/>
                </p:oleObj>
              </mc:Choice>
              <mc:Fallback>
                <p:oleObj name="Equation" r:id="rId52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447" y="5771249"/>
                        <a:ext cx="712787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991519"/>
              </p:ext>
            </p:extLst>
          </p:nvPr>
        </p:nvGraphicFramePr>
        <p:xfrm>
          <a:off x="2508450" y="5554888"/>
          <a:ext cx="420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2" name="Equation" r:id="rId54" imgW="253800" imgH="393480" progId="Equation.DSMT4">
                  <p:embed/>
                </p:oleObj>
              </mc:Choice>
              <mc:Fallback>
                <p:oleObj name="Equation" r:id="rId54" imgW="253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50" y="5554888"/>
                        <a:ext cx="420688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12746"/>
              </p:ext>
            </p:extLst>
          </p:nvPr>
        </p:nvGraphicFramePr>
        <p:xfrm>
          <a:off x="4421919" y="4743517"/>
          <a:ext cx="820739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3" name="Equation" r:id="rId56" imgW="495000" imgH="304560" progId="Equation.DSMT4">
                  <p:embed/>
                </p:oleObj>
              </mc:Choice>
              <mc:Fallback>
                <p:oleObj name="Equation" r:id="rId56" imgW="495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919" y="4743517"/>
                        <a:ext cx="820739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200269" y="4769561"/>
            <a:ext cx="1575620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On compare : </a:t>
            </a:r>
          </a:p>
        </p:txBody>
      </p:sp>
      <p:graphicFrame>
        <p:nvGraphicFramePr>
          <p:cNvPr id="126" name="Obje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302"/>
              </p:ext>
            </p:extLst>
          </p:nvPr>
        </p:nvGraphicFramePr>
        <p:xfrm>
          <a:off x="6598917" y="4748923"/>
          <a:ext cx="3794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4" name="Equation" r:id="rId57" imgW="228600" imgH="228600" progId="Equation.DSMT4">
                  <p:embed/>
                </p:oleObj>
              </mc:Choice>
              <mc:Fallback>
                <p:oleObj name="Equation" r:id="rId57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917" y="4748923"/>
                        <a:ext cx="379412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Rectangle 126"/>
          <p:cNvSpPr/>
          <p:nvPr/>
        </p:nvSpPr>
        <p:spPr>
          <a:xfrm>
            <a:off x="6992089" y="4769561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aphicFrame>
        <p:nvGraphicFramePr>
          <p:cNvPr id="128" name="Obje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959739"/>
              </p:ext>
            </p:extLst>
          </p:nvPr>
        </p:nvGraphicFramePr>
        <p:xfrm>
          <a:off x="7375280" y="4812079"/>
          <a:ext cx="209551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5" name="Equation" r:id="rId59" imgW="126720" imgH="164880" progId="Equation.DSMT4">
                  <p:embed/>
                </p:oleObj>
              </mc:Choice>
              <mc:Fallback>
                <p:oleObj name="Equation" r:id="rId5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280" y="4812079"/>
                        <a:ext cx="209551" cy="274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Rectangle 128"/>
          <p:cNvSpPr/>
          <p:nvPr/>
        </p:nvSpPr>
        <p:spPr>
          <a:xfrm>
            <a:off x="4109329" y="4770062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4)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247123" y="5204718"/>
            <a:ext cx="75533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On a  </a:t>
            </a:r>
          </a:p>
        </p:txBody>
      </p:sp>
      <p:sp>
        <p:nvSpPr>
          <p:cNvPr id="8" name="Rectangle 106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91441"/>
              </p:ext>
            </p:extLst>
          </p:nvPr>
        </p:nvGraphicFramePr>
        <p:xfrm>
          <a:off x="4895581" y="5161359"/>
          <a:ext cx="696735" cy="45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6" name="Equation" r:id="rId61" imgW="634725" imgH="342751" progId="Equation.DSMT4">
                  <p:embed/>
                </p:oleObj>
              </mc:Choice>
              <mc:Fallback>
                <p:oleObj name="Equation" r:id="rId61" imgW="634725" imgH="342751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581" y="5161359"/>
                        <a:ext cx="696735" cy="456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Rectangle 129"/>
          <p:cNvSpPr/>
          <p:nvPr/>
        </p:nvSpPr>
        <p:spPr>
          <a:xfrm>
            <a:off x="5630339" y="5204718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aphicFrame>
        <p:nvGraphicFramePr>
          <p:cNvPr id="131" name="Obje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514174"/>
              </p:ext>
            </p:extLst>
          </p:nvPr>
        </p:nvGraphicFramePr>
        <p:xfrm>
          <a:off x="6029732" y="5250204"/>
          <a:ext cx="629887" cy="30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7" name="Equation" r:id="rId63" imgW="406080" imgH="164880" progId="Equation.DSMT4">
                  <p:embed/>
                </p:oleObj>
              </mc:Choice>
              <mc:Fallback>
                <p:oleObj name="Equation" r:id="rId63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732" y="5250204"/>
                        <a:ext cx="629887" cy="309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6668786" y="5204718"/>
            <a:ext cx="726477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donc </a:t>
            </a:r>
          </a:p>
        </p:txBody>
      </p:sp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00045"/>
              </p:ext>
            </p:extLst>
          </p:nvPr>
        </p:nvGraphicFramePr>
        <p:xfrm>
          <a:off x="7293951" y="5182496"/>
          <a:ext cx="560531" cy="344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8" name="Equation" r:id="rId65" imgW="457200" imgH="228600" progId="Equation.DSMT4">
                  <p:embed/>
                </p:oleObj>
              </mc:Choice>
              <mc:Fallback>
                <p:oleObj name="Equation" r:id="rId65" imgW="457200" imgH="22860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951" y="5182496"/>
                        <a:ext cx="560531" cy="344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206927" y="5659450"/>
            <a:ext cx="109689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Par suite </a:t>
            </a:r>
          </a:p>
        </p:txBody>
      </p:sp>
      <p:sp>
        <p:nvSpPr>
          <p:cNvPr id="28" name="Rectangle 110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070839"/>
              </p:ext>
            </p:extLst>
          </p:nvPr>
        </p:nvGraphicFramePr>
        <p:xfrm>
          <a:off x="5149454" y="5609969"/>
          <a:ext cx="1156101" cy="46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9" name="Equation" r:id="rId67" imgW="914400" imgH="304800" progId="Equation.DSMT4">
                  <p:embed/>
                </p:oleObj>
              </mc:Choice>
              <mc:Fallback>
                <p:oleObj name="Equation" r:id="rId67" imgW="914400" imgH="30480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454" y="5609969"/>
                        <a:ext cx="1156101" cy="468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131"/>
          <p:cNvSpPr/>
          <p:nvPr/>
        </p:nvSpPr>
        <p:spPr>
          <a:xfrm>
            <a:off x="6315990" y="5652584"/>
            <a:ext cx="726477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donc </a:t>
            </a:r>
          </a:p>
        </p:txBody>
      </p:sp>
      <p:sp>
        <p:nvSpPr>
          <p:cNvPr id="30" name="Rectangle 11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997109"/>
              </p:ext>
            </p:extLst>
          </p:nvPr>
        </p:nvGraphicFramePr>
        <p:xfrm>
          <a:off x="6914224" y="5634671"/>
          <a:ext cx="1405551" cy="43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0" name="Equation" r:id="rId69" imgW="1040948" imgH="304668" progId="Equation.DSMT4">
                  <p:embed/>
                </p:oleObj>
              </mc:Choice>
              <mc:Fallback>
                <p:oleObj name="Equation" r:id="rId69" imgW="1040948" imgH="304668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224" y="5634671"/>
                        <a:ext cx="1405551" cy="430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" name="Connecteur droit 132"/>
          <p:cNvCxnSpPr/>
          <p:nvPr/>
        </p:nvCxnSpPr>
        <p:spPr>
          <a:xfrm flipH="1">
            <a:off x="4061205" y="4810756"/>
            <a:ext cx="4255" cy="14094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>
            <a:off x="12713797" y="4732370"/>
            <a:ext cx="0" cy="12180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5" name="Obje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462146"/>
              </p:ext>
            </p:extLst>
          </p:nvPr>
        </p:nvGraphicFramePr>
        <p:xfrm>
          <a:off x="8839913" y="4702812"/>
          <a:ext cx="673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1" name="Equation" r:id="rId71" imgW="406080" imgH="253800" progId="Equation.DSMT4">
                  <p:embed/>
                </p:oleObj>
              </mc:Choice>
              <mc:Fallback>
                <p:oleObj name="Equation" r:id="rId71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913" y="4702812"/>
                        <a:ext cx="67310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Rectangle 135"/>
          <p:cNvSpPr/>
          <p:nvPr/>
        </p:nvSpPr>
        <p:spPr>
          <a:xfrm>
            <a:off x="9513013" y="4657786"/>
            <a:ext cx="1575620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On compare : </a:t>
            </a:r>
          </a:p>
        </p:txBody>
      </p:sp>
      <p:graphicFrame>
        <p:nvGraphicFramePr>
          <p:cNvPr id="137" name="Obje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55413"/>
              </p:ext>
            </p:extLst>
          </p:nvPr>
        </p:nvGraphicFramePr>
        <p:xfrm>
          <a:off x="10925257" y="4737725"/>
          <a:ext cx="2317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2" name="Equation" r:id="rId73" imgW="139680" imgH="139680" progId="Equation.DSMT4">
                  <p:embed/>
                </p:oleObj>
              </mc:Choice>
              <mc:Fallback>
                <p:oleObj name="Equation" r:id="rId73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257" y="4737725"/>
                        <a:ext cx="231775" cy="231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137"/>
          <p:cNvSpPr/>
          <p:nvPr/>
        </p:nvSpPr>
        <p:spPr>
          <a:xfrm>
            <a:off x="11179100" y="4642658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aphicFrame>
        <p:nvGraphicFramePr>
          <p:cNvPr id="139" name="Obje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233376"/>
              </p:ext>
            </p:extLst>
          </p:nvPr>
        </p:nvGraphicFramePr>
        <p:xfrm>
          <a:off x="11556909" y="4692479"/>
          <a:ext cx="209551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3" name="Equation" r:id="rId75" imgW="126720" imgH="164880" progId="Equation.DSMT4">
                  <p:embed/>
                </p:oleObj>
              </mc:Choice>
              <mc:Fallback>
                <p:oleObj name="Equation" r:id="rId7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6909" y="4692479"/>
                        <a:ext cx="209551" cy="274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Rectangle 139"/>
          <p:cNvSpPr/>
          <p:nvPr/>
        </p:nvSpPr>
        <p:spPr>
          <a:xfrm>
            <a:off x="8445123" y="4702818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5)</a:t>
            </a:r>
            <a:endParaRPr lang="fr-FR" dirty="0"/>
          </a:p>
        </p:txBody>
      </p:sp>
      <p:sp>
        <p:nvSpPr>
          <p:cNvPr id="141" name="Rectangle 140"/>
          <p:cNvSpPr/>
          <p:nvPr/>
        </p:nvSpPr>
        <p:spPr>
          <a:xfrm>
            <a:off x="8559867" y="5010386"/>
            <a:ext cx="75533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On a  </a:t>
            </a:r>
          </a:p>
        </p:txBody>
      </p:sp>
      <p:graphicFrame>
        <p:nvGraphicFramePr>
          <p:cNvPr id="142" name="Obje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840519"/>
              </p:ext>
            </p:extLst>
          </p:nvPr>
        </p:nvGraphicFramePr>
        <p:xfrm>
          <a:off x="9172891" y="5059644"/>
          <a:ext cx="7667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4" name="Equation" r:id="rId77" imgW="698400" imgH="203040" progId="Equation.DSMT4">
                  <p:embed/>
                </p:oleObj>
              </mc:Choice>
              <mc:Fallback>
                <p:oleObj name="Equation" r:id="rId77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2891" y="5059644"/>
                        <a:ext cx="766763" cy="269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Rectangle 144"/>
          <p:cNvSpPr/>
          <p:nvPr/>
        </p:nvSpPr>
        <p:spPr>
          <a:xfrm>
            <a:off x="9927898" y="5000142"/>
            <a:ext cx="726477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donc </a:t>
            </a:r>
          </a:p>
        </p:txBody>
      </p:sp>
      <p:graphicFrame>
        <p:nvGraphicFramePr>
          <p:cNvPr id="146" name="Obje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40124"/>
              </p:ext>
            </p:extLst>
          </p:nvPr>
        </p:nvGraphicFramePr>
        <p:xfrm>
          <a:off x="10673079" y="5012020"/>
          <a:ext cx="450851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5" name="Equation" r:id="rId79" imgW="368280" imgH="177480" progId="Equation.DSMT4">
                  <p:embed/>
                </p:oleObj>
              </mc:Choice>
              <mc:Fallback>
                <p:oleObj name="Equation" r:id="rId79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3079" y="5012020"/>
                        <a:ext cx="450851" cy="269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Rectangle 146"/>
          <p:cNvSpPr/>
          <p:nvPr/>
        </p:nvSpPr>
        <p:spPr>
          <a:xfrm>
            <a:off x="8519671" y="5389385"/>
            <a:ext cx="109689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Par suite </a:t>
            </a:r>
          </a:p>
        </p:txBody>
      </p:sp>
      <p:graphicFrame>
        <p:nvGraphicFramePr>
          <p:cNvPr id="148" name="Obje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66782"/>
              </p:ext>
            </p:extLst>
          </p:nvPr>
        </p:nvGraphicFramePr>
        <p:xfrm>
          <a:off x="9513016" y="5379576"/>
          <a:ext cx="1044575" cy="38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6" name="Equation" r:id="rId81" imgW="825480" imgH="253800" progId="Equation.DSMT4">
                  <p:embed/>
                </p:oleObj>
              </mc:Choice>
              <mc:Fallback>
                <p:oleObj name="Equation" r:id="rId81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16" y="5379576"/>
                        <a:ext cx="1044575" cy="388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tangle 148"/>
          <p:cNvSpPr/>
          <p:nvPr/>
        </p:nvSpPr>
        <p:spPr>
          <a:xfrm>
            <a:off x="8573494" y="5733078"/>
            <a:ext cx="726477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donc </a:t>
            </a:r>
          </a:p>
        </p:txBody>
      </p:sp>
      <p:graphicFrame>
        <p:nvGraphicFramePr>
          <p:cNvPr id="150" name="Obje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73190"/>
              </p:ext>
            </p:extLst>
          </p:nvPr>
        </p:nvGraphicFramePr>
        <p:xfrm>
          <a:off x="9351926" y="5733074"/>
          <a:ext cx="20415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7" name="Equation" r:id="rId83" imgW="1511280" imgH="253800" progId="Equation.DSMT4">
                  <p:embed/>
                </p:oleObj>
              </mc:Choice>
              <mc:Fallback>
                <p:oleObj name="Equation" r:id="rId83" imgW="151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926" y="5733074"/>
                        <a:ext cx="2041525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Text Box 22"/>
          <p:cNvSpPr txBox="1">
            <a:spLocks noChangeArrowheads="1"/>
          </p:cNvSpPr>
          <p:nvPr/>
        </p:nvSpPr>
        <p:spPr bwMode="auto">
          <a:xfrm>
            <a:off x="9247152" y="6182260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3886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1" grpId="0"/>
      <p:bldP spid="66" grpId="0" animBg="1"/>
      <p:bldP spid="68" grpId="0"/>
      <p:bldP spid="85" grpId="0"/>
      <p:bldP spid="86" grpId="0"/>
      <p:bldP spid="89" grpId="0"/>
      <p:bldP spid="91" grpId="0"/>
      <p:bldP spid="93" grpId="0"/>
      <p:bldP spid="95" grpId="0"/>
      <p:bldP spid="97" grpId="0"/>
      <p:bldP spid="103" grpId="0"/>
      <p:bldP spid="104" grpId="0"/>
      <p:bldP spid="4" grpId="0"/>
      <p:bldP spid="108" grpId="0"/>
      <p:bldP spid="110" grpId="0"/>
      <p:bldP spid="114" grpId="0"/>
      <p:bldP spid="116" grpId="0"/>
      <p:bldP spid="6" grpId="0"/>
      <p:bldP spid="127" grpId="0"/>
      <p:bldP spid="129" grpId="0"/>
      <p:bldP spid="7" grpId="0"/>
      <p:bldP spid="130" grpId="0"/>
      <p:bldP spid="24" grpId="0"/>
      <p:bldP spid="27" grpId="0"/>
      <p:bldP spid="132" grpId="0"/>
      <p:bldP spid="136" grpId="0"/>
      <p:bldP spid="138" grpId="0"/>
      <p:bldP spid="140" grpId="0"/>
      <p:bldP spid="141" grpId="0"/>
      <p:bldP spid="145" grpId="0"/>
      <p:bldP spid="147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88374" y="344949"/>
            <a:ext cx="181883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i="1" u="sng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2) Propriétés :</a:t>
            </a:r>
            <a:endParaRPr lang="fr-FR" sz="20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186361"/>
              </p:ext>
            </p:extLst>
          </p:nvPr>
        </p:nvGraphicFramePr>
        <p:xfrm>
          <a:off x="3362156" y="328397"/>
          <a:ext cx="808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7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156" y="328397"/>
                        <a:ext cx="808037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050603" y="349315"/>
            <a:ext cx="39138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b="1" dirty="0"/>
              <a:t>et</a:t>
            </a:r>
            <a:endParaRPr lang="fr-FR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179349"/>
              </p:ext>
            </p:extLst>
          </p:nvPr>
        </p:nvGraphicFramePr>
        <p:xfrm>
          <a:off x="2331469" y="385550"/>
          <a:ext cx="7191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8" name="Equation" r:id="rId5" imgW="406080" imgH="164880" progId="Equation.DSMT4">
                  <p:embed/>
                </p:oleObj>
              </mc:Choice>
              <mc:Fallback>
                <p:oleObj name="Equation" r:id="rId5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469" y="385550"/>
                        <a:ext cx="719137" cy="296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4206304" y="349315"/>
            <a:ext cx="39138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b="1" dirty="0"/>
              <a:t>et</a:t>
            </a:r>
            <a:endParaRPr lang="fr-FR" dirty="0"/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55477"/>
              </p:ext>
            </p:extLst>
          </p:nvPr>
        </p:nvGraphicFramePr>
        <p:xfrm>
          <a:off x="4584936" y="306757"/>
          <a:ext cx="784225" cy="36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9" name="Equation" r:id="rId7" imgW="444240" imgH="203040" progId="Equation.DSMT4">
                  <p:embed/>
                </p:oleObj>
              </mc:Choice>
              <mc:Fallback>
                <p:oleObj name="Equation" r:id="rId7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936" y="306757"/>
                        <a:ext cx="784225" cy="363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7" y="856521"/>
            <a:ext cx="707756" cy="46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88371" y="885459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1)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2243663" y="885459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</a:t>
            </a:r>
            <a:endParaRPr lang="fr-FR" dirty="0"/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81" y="845745"/>
            <a:ext cx="1320915" cy="44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265767" y="884847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</a:t>
            </a:r>
            <a:endParaRPr lang="fr-FR" dirty="0"/>
          </a:p>
        </p:txBody>
      </p:sp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85" y="822785"/>
            <a:ext cx="1453859" cy="4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513667" y="821283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4)</a:t>
            </a:r>
            <a:endParaRPr lang="fr-FR" dirty="0"/>
          </a:p>
        </p:txBody>
      </p:sp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87" y="821282"/>
            <a:ext cx="905764" cy="4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8139267" y="821283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5)</a:t>
            </a:r>
            <a:endParaRPr lang="fr-FR" dirty="0"/>
          </a:p>
        </p:txBody>
      </p:sp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03" y="794724"/>
            <a:ext cx="831263" cy="42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525215" y="1381743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7)</a:t>
            </a:r>
            <a:endParaRPr lang="fr-FR" dirty="0"/>
          </a:p>
        </p:txBody>
      </p:sp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6" y="1381740"/>
            <a:ext cx="1122447" cy="4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03" y="1332659"/>
            <a:ext cx="798748" cy="7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85151" y="1381743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6)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4185707" y="1381743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8)</a:t>
            </a:r>
            <a:endParaRPr lang="fr-FR" dirty="0"/>
          </a:p>
        </p:txBody>
      </p: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22" y="1312927"/>
            <a:ext cx="807375" cy="5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482763" y="1381743"/>
            <a:ext cx="2154368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à dire que </a:t>
            </a:r>
          </a:p>
        </p:txBody>
      </p:sp>
      <p:pic>
        <p:nvPicPr>
          <p:cNvPr id="53275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36" y="1412804"/>
            <a:ext cx="757773" cy="30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260073" y="1381743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pic>
        <p:nvPicPr>
          <p:cNvPr id="53276" name="Picture 2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97" y="1419983"/>
            <a:ext cx="917575" cy="29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88371" y="2004055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8)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1757621" y="2004055"/>
            <a:ext cx="222009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à dire </a:t>
            </a:r>
            <a:r>
              <a:rPr lang="fr-FR" dirty="0" smtClean="0"/>
              <a:t>que: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4667186" y="2004055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pic>
        <p:nvPicPr>
          <p:cNvPr id="53277" name="Picture 2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4" y="1943895"/>
            <a:ext cx="815831" cy="44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8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35" y="2076009"/>
            <a:ext cx="631104" cy="2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9" name="Picture 3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05" y="2076009"/>
            <a:ext cx="896275" cy="31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88374" y="2839969"/>
            <a:ext cx="123347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Exemple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369" y="3243653"/>
            <a:ext cx="3812756" cy="384717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fr-FR" dirty="0" smtClean="0"/>
              <a:t>Résoudre </a:t>
            </a:r>
            <a:r>
              <a:rPr lang="fr-FR" dirty="0"/>
              <a:t>les équations suivantes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6689" y="2856411"/>
            <a:ext cx="282147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lvl="0"/>
            <a:r>
              <a:rPr lang="fr-FR" b="1" dirty="0">
                <a:solidFill>
                  <a:prstClr val="black"/>
                </a:solidFill>
              </a:rPr>
              <a:t>(</a:t>
            </a:r>
            <a:r>
              <a:rPr lang="fr-FR" i="1" dirty="0">
                <a:solidFill>
                  <a:prstClr val="black"/>
                </a:solidFill>
              </a:rPr>
              <a:t>Résolution des équations)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0754" y="3243658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1) 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563651"/>
              </p:ext>
            </p:extLst>
          </p:nvPr>
        </p:nvGraphicFramePr>
        <p:xfrm>
          <a:off x="4545961" y="3212503"/>
          <a:ext cx="982344" cy="43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0" name="Equation" r:id="rId22" imgW="571252" imgH="253890" progId="Equation.DSMT4">
                  <p:embed/>
                </p:oleObj>
              </mc:Choice>
              <mc:Fallback>
                <p:oleObj name="Equation" r:id="rId22" imgW="571252" imgH="25389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961" y="3212503"/>
                        <a:ext cx="982344" cy="431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98664"/>
              </p:ext>
            </p:extLst>
          </p:nvPr>
        </p:nvGraphicFramePr>
        <p:xfrm>
          <a:off x="6498399" y="3233060"/>
          <a:ext cx="1427436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1" name="Equation" r:id="rId24" imgW="914400" imgH="254000" progId="Equation.DSMT4">
                  <p:embed/>
                </p:oleObj>
              </mc:Choice>
              <mc:Fallback>
                <p:oleObj name="Equation" r:id="rId24" imgW="914400" imgH="2540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399" y="3233060"/>
                        <a:ext cx="1427436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6051883" y="3243658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 </a:t>
            </a:r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370301" y="3243658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 </a:t>
            </a:r>
            <a:endParaRPr lang="fr-FR" dirty="0"/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048103"/>
              </p:ext>
            </p:extLst>
          </p:nvPr>
        </p:nvGraphicFramePr>
        <p:xfrm>
          <a:off x="8798619" y="3227907"/>
          <a:ext cx="1091900" cy="40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2" name="Equation" r:id="rId26" imgW="685800" imgH="254000" progId="Equation.DSMT4">
                  <p:embed/>
                </p:oleObj>
              </mc:Choice>
              <mc:Fallback>
                <p:oleObj name="Equation" r:id="rId26" imgW="685800" imgH="2540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8619" y="3227907"/>
                        <a:ext cx="1091900" cy="400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Connecteur droit 54"/>
          <p:cNvCxnSpPr/>
          <p:nvPr/>
        </p:nvCxnSpPr>
        <p:spPr>
          <a:xfrm>
            <a:off x="7350923" y="3628866"/>
            <a:ext cx="0" cy="25152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88369" y="3612990"/>
            <a:ext cx="1165704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sz="20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Solution</a:t>
            </a:r>
            <a:r>
              <a:rPr lang="fr-FR" sz="1600" b="1" spc="25" dirty="0">
                <a:solidFill>
                  <a:srgbClr val="00B050"/>
                </a:solidFill>
                <a:latin typeface="Garamond"/>
                <a:ea typeface="Garamond"/>
                <a:cs typeface="Garamond"/>
              </a:rPr>
              <a:t>: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48786" y="3628864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1) </a:t>
            </a:r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51084"/>
              </p:ext>
            </p:extLst>
          </p:nvPr>
        </p:nvGraphicFramePr>
        <p:xfrm>
          <a:off x="2293995" y="3612987"/>
          <a:ext cx="982344" cy="43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3" name="Equation" r:id="rId28" imgW="571252" imgH="253890" progId="Equation.DSMT4">
                  <p:embed/>
                </p:oleObj>
              </mc:Choice>
              <mc:Fallback>
                <p:oleObj name="Equation" r:id="rId28" imgW="57125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95" y="3612987"/>
                        <a:ext cx="982344" cy="431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591269"/>
              </p:ext>
            </p:extLst>
          </p:nvPr>
        </p:nvGraphicFramePr>
        <p:xfrm>
          <a:off x="2900651" y="4079493"/>
          <a:ext cx="933912" cy="31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4" name="Equation" r:id="rId29" imgW="532937" imgH="177646" progId="Equation.DSMT4">
                  <p:embed/>
                </p:oleObj>
              </mc:Choice>
              <mc:Fallback>
                <p:oleObj name="Equation" r:id="rId29" imgW="532937" imgH="177646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651" y="4079493"/>
                        <a:ext cx="933912" cy="316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88655"/>
              </p:ext>
            </p:extLst>
          </p:nvPr>
        </p:nvGraphicFramePr>
        <p:xfrm>
          <a:off x="488369" y="4022103"/>
          <a:ext cx="982344" cy="43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5" name="Equation" r:id="rId31" imgW="571252" imgH="253890" progId="Equation.DSMT4">
                  <p:embed/>
                </p:oleObj>
              </mc:Choice>
              <mc:Fallback>
                <p:oleObj name="Equation" r:id="rId31" imgW="57125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69" y="4022103"/>
                        <a:ext cx="982344" cy="431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1606152" y="4053258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859982" y="4056099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082284"/>
              </p:ext>
            </p:extLst>
          </p:nvPr>
        </p:nvGraphicFramePr>
        <p:xfrm>
          <a:off x="4375117" y="4079968"/>
          <a:ext cx="1111251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6" name="Equation" r:id="rId32" imgW="634680" imgH="177480" progId="Equation.DSMT4">
                  <p:embed/>
                </p:oleObj>
              </mc:Choice>
              <mc:Fallback>
                <p:oleObj name="Equation" r:id="rId32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17" y="4079968"/>
                        <a:ext cx="1111251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1606152" y="4422590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12235"/>
              </p:ext>
            </p:extLst>
          </p:nvPr>
        </p:nvGraphicFramePr>
        <p:xfrm>
          <a:off x="2911969" y="4449300"/>
          <a:ext cx="666751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7" name="Equation" r:id="rId34" imgW="380880" imgH="177480" progId="Equation.DSMT4">
                  <p:embed/>
                </p:oleObj>
              </mc:Choice>
              <mc:Fallback>
                <p:oleObj name="Equation" r:id="rId34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969" y="4449300"/>
                        <a:ext cx="666751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3786233" y="4422590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5251"/>
              </p:ext>
            </p:extLst>
          </p:nvPr>
        </p:nvGraphicFramePr>
        <p:xfrm>
          <a:off x="4387459" y="4460407"/>
          <a:ext cx="8001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8" name="Equation" r:id="rId36" imgW="457200" imgH="164880" progId="Equation.DSMT4">
                  <p:embed/>
                </p:oleObj>
              </mc:Choice>
              <mc:Fallback>
                <p:oleObj name="Equation" r:id="rId36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459" y="4460407"/>
                        <a:ext cx="800100" cy="293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488373" y="4791922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313"/>
              </p:ext>
            </p:extLst>
          </p:nvPr>
        </p:nvGraphicFramePr>
        <p:xfrm>
          <a:off x="1272563" y="4807992"/>
          <a:ext cx="1091175" cy="398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9" name="Equation" r:id="rId38" imgW="698197" imgH="253890" progId="Equation.DSMT4">
                  <p:embed/>
                </p:oleObj>
              </mc:Choice>
              <mc:Fallback>
                <p:oleObj name="Equation" r:id="rId38" imgW="698197" imgH="25389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563" y="4807992"/>
                        <a:ext cx="1091175" cy="398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488373" y="5180555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2) </a:t>
            </a:r>
            <a:endParaRPr lang="fr-FR" dirty="0"/>
          </a:p>
        </p:txBody>
      </p:sp>
      <p:graphicFrame>
        <p:nvGraphicFramePr>
          <p:cNvPr id="73" name="Obje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80362"/>
              </p:ext>
            </p:extLst>
          </p:nvPr>
        </p:nvGraphicFramePr>
        <p:xfrm>
          <a:off x="869959" y="5201592"/>
          <a:ext cx="135261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0" name="Equation" r:id="rId40" imgW="914400" imgH="254000" progId="Equation.DSMT4">
                  <p:embed/>
                </p:oleObj>
              </mc:Choice>
              <mc:Fallback>
                <p:oleObj name="Equation" r:id="rId40" imgW="914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9" y="5201592"/>
                        <a:ext cx="1352615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2345880" y="5180555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sp>
        <p:nvSpPr>
          <p:cNvPr id="33" name="Rectangle 75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778103"/>
              </p:ext>
            </p:extLst>
          </p:nvPr>
        </p:nvGraphicFramePr>
        <p:xfrm>
          <a:off x="3708144" y="5221225"/>
          <a:ext cx="1288357" cy="28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1" name="Equation" r:id="rId41" imgW="812447" imgH="177723" progId="Equation.DSMT4">
                  <p:embed/>
                </p:oleObj>
              </mc:Choice>
              <mc:Fallback>
                <p:oleObj name="Equation" r:id="rId41" imgW="812447" imgH="177723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144" y="5221225"/>
                        <a:ext cx="1288357" cy="287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/>
          <p:nvPr/>
        </p:nvSpPr>
        <p:spPr>
          <a:xfrm>
            <a:off x="5022597" y="5180555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802358"/>
              </p:ext>
            </p:extLst>
          </p:nvPr>
        </p:nvGraphicFramePr>
        <p:xfrm>
          <a:off x="5437912" y="5158846"/>
          <a:ext cx="1612144" cy="41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2" name="Equation" r:id="rId43" imgW="1091880" imgH="253800" progId="Equation.DSMT4">
                  <p:embed/>
                </p:oleObj>
              </mc:Choice>
              <mc:Fallback>
                <p:oleObj name="Equation" r:id="rId43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912" y="5158846"/>
                        <a:ext cx="1612144" cy="412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2368397" y="5563734"/>
            <a:ext cx="1306345" cy="384719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46698"/>
              </p:ext>
            </p:extLst>
          </p:nvPr>
        </p:nvGraphicFramePr>
        <p:xfrm>
          <a:off x="3586960" y="5604725"/>
          <a:ext cx="1508125" cy="28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3" name="Equation" r:id="rId45" imgW="952200" imgH="177480" progId="Equation.DSMT4">
                  <p:embed/>
                </p:oleObj>
              </mc:Choice>
              <mc:Fallback>
                <p:oleObj name="Equation" r:id="rId45" imgW="952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960" y="5604725"/>
                        <a:ext cx="1508125" cy="287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/>
          <p:cNvSpPr/>
          <p:nvPr/>
        </p:nvSpPr>
        <p:spPr>
          <a:xfrm>
            <a:off x="5022597" y="5563734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76058"/>
              </p:ext>
            </p:extLst>
          </p:nvPr>
        </p:nvGraphicFramePr>
        <p:xfrm>
          <a:off x="5437912" y="5593072"/>
          <a:ext cx="14065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4" name="Equation" r:id="rId47" imgW="952200" imgH="177480" progId="Equation.DSMT4">
                  <p:embed/>
                </p:oleObj>
              </mc:Choice>
              <mc:Fallback>
                <p:oleObj name="Equation" r:id="rId47" imgW="952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912" y="5593072"/>
                        <a:ext cx="1406525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2345880" y="5917789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58354"/>
              </p:ext>
            </p:extLst>
          </p:nvPr>
        </p:nvGraphicFramePr>
        <p:xfrm>
          <a:off x="3942243" y="5958283"/>
          <a:ext cx="723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5" name="Equation" r:id="rId49" imgW="457200" imgH="164880" progId="Equation.DSMT4">
                  <p:embed/>
                </p:oleObj>
              </mc:Choice>
              <mc:Fallback>
                <p:oleObj name="Equation" r:id="rId49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243" y="5958283"/>
                        <a:ext cx="723900" cy="26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5022597" y="5917789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86" name="Obje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64070"/>
              </p:ext>
            </p:extLst>
          </p:nvPr>
        </p:nvGraphicFramePr>
        <p:xfrm>
          <a:off x="5437918" y="5933064"/>
          <a:ext cx="14255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6" name="Equation" r:id="rId51" imgW="965160" imgH="177480" progId="Equation.DSMT4">
                  <p:embed/>
                </p:oleObj>
              </mc:Choice>
              <mc:Fallback>
                <p:oleObj name="Equation" r:id="rId51" imgW="965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918" y="5933064"/>
                        <a:ext cx="1425575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7476307" y="3843047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88" name="Obje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9569"/>
              </p:ext>
            </p:extLst>
          </p:nvPr>
        </p:nvGraphicFramePr>
        <p:xfrm>
          <a:off x="8722439" y="3852775"/>
          <a:ext cx="723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7" name="Equation" r:id="rId53" imgW="457200" imgH="164880" progId="Equation.DSMT4">
                  <p:embed/>
                </p:oleObj>
              </mc:Choice>
              <mc:Fallback>
                <p:oleObj name="Equation" r:id="rId53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2439" y="3852775"/>
                        <a:ext cx="723900" cy="26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9479447" y="3832043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326897"/>
              </p:ext>
            </p:extLst>
          </p:nvPr>
        </p:nvGraphicFramePr>
        <p:xfrm>
          <a:off x="9961644" y="3874307"/>
          <a:ext cx="784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8" name="Equation" r:id="rId55" imgW="444240" imgH="177480" progId="Equation.DSMT4">
                  <p:embed/>
                </p:oleObj>
              </mc:Choice>
              <mc:Fallback>
                <p:oleObj name="Equation" r:id="rId55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1644" y="3874307"/>
                        <a:ext cx="784600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/>
          <p:cNvSpPr/>
          <p:nvPr/>
        </p:nvSpPr>
        <p:spPr>
          <a:xfrm>
            <a:off x="7476307" y="4212379"/>
            <a:ext cx="1290349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</a:t>
            </a:r>
            <a:r>
              <a:rPr lang="fr-FR" dirty="0" smtClean="0"/>
              <a:t>à:</a:t>
            </a:r>
            <a:endParaRPr lang="fr-FR" dirty="0"/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700423"/>
              </p:ext>
            </p:extLst>
          </p:nvPr>
        </p:nvGraphicFramePr>
        <p:xfrm>
          <a:off x="8726507" y="4263691"/>
          <a:ext cx="723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9" name="Equation" r:id="rId57" imgW="457200" imgH="164880" progId="Equation.DSMT4">
                  <p:embed/>
                </p:oleObj>
              </mc:Choice>
              <mc:Fallback>
                <p:oleObj name="Equation" r:id="rId57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507" y="4263691"/>
                        <a:ext cx="723900" cy="26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/>
          <p:cNvSpPr/>
          <p:nvPr/>
        </p:nvSpPr>
        <p:spPr>
          <a:xfrm>
            <a:off x="9533325" y="4201374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7521209" y="4623329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39" name="Rectangle 101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07237"/>
              </p:ext>
            </p:extLst>
          </p:nvPr>
        </p:nvGraphicFramePr>
        <p:xfrm>
          <a:off x="8305399" y="4537290"/>
          <a:ext cx="1109711" cy="62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0" name="Equation" r:id="rId58" imgW="761669" imgH="431613" progId="Equation.DSMT4">
                  <p:embed/>
                </p:oleObj>
              </mc:Choice>
              <mc:Fallback>
                <p:oleObj name="Equation" r:id="rId58" imgW="761669" imgH="431613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399" y="4537290"/>
                        <a:ext cx="1109711" cy="629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09635"/>
              </p:ext>
            </p:extLst>
          </p:nvPr>
        </p:nvGraphicFramePr>
        <p:xfrm>
          <a:off x="10069094" y="4117185"/>
          <a:ext cx="675111" cy="60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1" name="Equation" r:id="rId60" imgW="406080" imgH="393480" progId="Equation.DSMT4">
                  <p:embed/>
                </p:oleObj>
              </mc:Choice>
              <mc:Fallback>
                <p:oleObj name="Equation" r:id="rId60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094" y="4117185"/>
                        <a:ext cx="675111" cy="603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/>
          <p:cNvSpPr/>
          <p:nvPr/>
        </p:nvSpPr>
        <p:spPr>
          <a:xfrm>
            <a:off x="7408221" y="5106879"/>
            <a:ext cx="43633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3) </a:t>
            </a:r>
            <a:endParaRPr lang="fr-FR" dirty="0"/>
          </a:p>
        </p:txBody>
      </p:sp>
      <p:graphicFrame>
        <p:nvGraphicFramePr>
          <p:cNvPr id="100" name="Obje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11336"/>
              </p:ext>
            </p:extLst>
          </p:nvPr>
        </p:nvGraphicFramePr>
        <p:xfrm>
          <a:off x="7836539" y="5111379"/>
          <a:ext cx="1091900" cy="40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2" name="Equation" r:id="rId62" imgW="685800" imgH="254000" progId="Equation.DSMT4">
                  <p:embed/>
                </p:oleObj>
              </mc:Choice>
              <mc:Fallback>
                <p:oleObj name="Equation" r:id="rId62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539" y="5111379"/>
                        <a:ext cx="1091900" cy="400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00"/>
          <p:cNvSpPr/>
          <p:nvPr/>
        </p:nvSpPr>
        <p:spPr>
          <a:xfrm>
            <a:off x="7575889" y="5512207"/>
            <a:ext cx="821055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On a : 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9100178" y="5526274"/>
            <a:ext cx="44146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aphicFrame>
        <p:nvGraphicFramePr>
          <p:cNvPr id="103" name="Obje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0407"/>
              </p:ext>
            </p:extLst>
          </p:nvPr>
        </p:nvGraphicFramePr>
        <p:xfrm>
          <a:off x="8334783" y="5602135"/>
          <a:ext cx="6873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3" name="Equation" r:id="rId63" imgW="431640" imgH="177480" progId="Equation.DSMT4">
                  <p:embed/>
                </p:oleObj>
              </mc:Choice>
              <mc:Fallback>
                <p:oleObj name="Equation" r:id="rId63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783" y="5602135"/>
                        <a:ext cx="687388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03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98441"/>
              </p:ext>
            </p:extLst>
          </p:nvPr>
        </p:nvGraphicFramePr>
        <p:xfrm>
          <a:off x="9597100" y="5534501"/>
          <a:ext cx="1063625" cy="4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4" name="Equation" r:id="rId65" imgW="609336" imgH="253890" progId="Equation.DSMT4">
                  <p:embed/>
                </p:oleObj>
              </mc:Choice>
              <mc:Fallback>
                <p:oleObj name="Equation" r:id="rId65" imgW="609336" imgH="25389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7100" y="5534501"/>
                        <a:ext cx="1063625" cy="435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7552621" y="5915501"/>
            <a:ext cx="8146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46" name="Rectangle 105"/>
          <p:cNvSpPr>
            <a:spLocks noChangeArrowheads="1"/>
          </p:cNvSpPr>
          <p:nvPr/>
        </p:nvSpPr>
        <p:spPr bwMode="auto">
          <a:xfrm>
            <a:off x="5" y="-192356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2" tIns="45718" rIns="91432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007736"/>
              </p:ext>
            </p:extLst>
          </p:nvPr>
        </p:nvGraphicFramePr>
        <p:xfrm>
          <a:off x="8315695" y="5947761"/>
          <a:ext cx="800532" cy="337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5" name="Equation" r:id="rId67" imgW="418918" imgH="177723" progId="Equation.DSMT4">
                  <p:embed/>
                </p:oleObj>
              </mc:Choice>
              <mc:Fallback>
                <p:oleObj name="Equation" r:id="rId67" imgW="418918" imgH="177723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695" y="5947761"/>
                        <a:ext cx="800532" cy="337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109"/>
          <p:cNvSpPr/>
          <p:nvPr/>
        </p:nvSpPr>
        <p:spPr>
          <a:xfrm>
            <a:off x="488371" y="2466781"/>
            <a:ext cx="381832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9)</a:t>
            </a:r>
            <a:endParaRPr lang="fr-FR" dirty="0"/>
          </a:p>
        </p:txBody>
      </p:sp>
      <p:sp>
        <p:nvSpPr>
          <p:cNvPr id="111" name="Rectangle 110"/>
          <p:cNvSpPr/>
          <p:nvPr/>
        </p:nvSpPr>
        <p:spPr>
          <a:xfrm>
            <a:off x="1757621" y="2466781"/>
            <a:ext cx="222009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à dire </a:t>
            </a:r>
            <a:r>
              <a:rPr lang="fr-FR" dirty="0" smtClean="0"/>
              <a:t>que: </a:t>
            </a:r>
            <a:endParaRPr lang="fr-FR" dirty="0"/>
          </a:p>
        </p:txBody>
      </p: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8170"/>
              </p:ext>
            </p:extLst>
          </p:nvPr>
        </p:nvGraphicFramePr>
        <p:xfrm>
          <a:off x="842805" y="2476619"/>
          <a:ext cx="701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6" name="Equation" r:id="rId69" imgW="419040" imgH="253800" progId="Equation.DSMT4">
                  <p:embed/>
                </p:oleObj>
              </mc:Choice>
              <mc:Fallback>
                <p:oleObj name="Equation" r:id="rId69" imgW="419040" imgH="25380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805" y="2476619"/>
                        <a:ext cx="701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1921"/>
              </p:ext>
            </p:extLst>
          </p:nvPr>
        </p:nvGraphicFramePr>
        <p:xfrm>
          <a:off x="3936796" y="2520233"/>
          <a:ext cx="11557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7" name="Equation" r:id="rId71" imgW="685800" imgH="164880" progId="Equation.DSMT4">
                  <p:embed/>
                </p:oleObj>
              </mc:Choice>
              <mc:Fallback>
                <p:oleObj name="Equation" r:id="rId71" imgW="685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3936796" y="2520233"/>
                        <a:ext cx="1155700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103"/>
          <p:cNvSpPr/>
          <p:nvPr/>
        </p:nvSpPr>
        <p:spPr>
          <a:xfrm>
            <a:off x="6270050" y="2466781"/>
            <a:ext cx="505250" cy="38471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10)</a:t>
            </a:r>
            <a:endParaRPr lang="fr-FR" dirty="0"/>
          </a:p>
        </p:txBody>
      </p:sp>
      <p:sp>
        <p:nvSpPr>
          <p:cNvPr id="105" name="Rectangle 104"/>
          <p:cNvSpPr/>
          <p:nvPr/>
        </p:nvSpPr>
        <p:spPr>
          <a:xfrm>
            <a:off x="7539300" y="2466781"/>
            <a:ext cx="2220091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/>
              <a:t>équivaut à dire </a:t>
            </a:r>
            <a:r>
              <a:rPr lang="fr-FR" dirty="0" smtClean="0"/>
              <a:t>que: </a:t>
            </a:r>
            <a:endParaRPr lang="fr-FR" dirty="0"/>
          </a:p>
        </p:txBody>
      </p:sp>
      <p:sp>
        <p:nvSpPr>
          <p:cNvPr id="107" name="Rectangle 106"/>
          <p:cNvSpPr/>
          <p:nvPr/>
        </p:nvSpPr>
        <p:spPr>
          <a:xfrm>
            <a:off x="10448865" y="2444903"/>
            <a:ext cx="441143" cy="384719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  <p:graphicFrame>
        <p:nvGraphicFramePr>
          <p:cNvPr id="108" name="Obje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38191"/>
              </p:ext>
            </p:extLst>
          </p:nvPr>
        </p:nvGraphicFramePr>
        <p:xfrm>
          <a:off x="6775300" y="2420869"/>
          <a:ext cx="701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8" name="Equation" r:id="rId73" imgW="419040" imgH="253800" progId="Equation.DSMT4">
                  <p:embed/>
                </p:oleObj>
              </mc:Choice>
              <mc:Fallback>
                <p:oleObj name="Equation" r:id="rId73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300" y="2420869"/>
                        <a:ext cx="701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60032"/>
              </p:ext>
            </p:extLst>
          </p:nvPr>
        </p:nvGraphicFramePr>
        <p:xfrm>
          <a:off x="11001797" y="2512539"/>
          <a:ext cx="641351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9" name="Equation" r:id="rId75" imgW="380880" imgH="164880" progId="Equation.DSMT4">
                  <p:embed/>
                </p:oleObj>
              </mc:Choice>
              <mc:Fallback>
                <p:oleObj name="Equation" r:id="rId75" imgW="380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1001797" y="2512539"/>
                        <a:ext cx="641351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9588"/>
              </p:ext>
            </p:extLst>
          </p:nvPr>
        </p:nvGraphicFramePr>
        <p:xfrm>
          <a:off x="9591900" y="2512539"/>
          <a:ext cx="792163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0" name="Equation" r:id="rId77" imgW="469800" imgH="164880" progId="Equation.DSMT4">
                  <p:embed/>
                </p:oleObj>
              </mc:Choice>
              <mc:Fallback>
                <p:oleObj name="Equation" r:id="rId77" imgW="4698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9591900" y="2512539"/>
                        <a:ext cx="792163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 Box 22"/>
          <p:cNvSpPr txBox="1">
            <a:spLocks noChangeArrowheads="1"/>
          </p:cNvSpPr>
          <p:nvPr/>
        </p:nvSpPr>
        <p:spPr bwMode="auto">
          <a:xfrm>
            <a:off x="9209498" y="6502569"/>
            <a:ext cx="28154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2633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4" grpId="0"/>
      <p:bldP spid="36" grpId="0"/>
      <p:bldP spid="38" grpId="0"/>
      <p:bldP spid="41" grpId="0"/>
      <p:bldP spid="42" grpId="0"/>
      <p:bldP spid="23" grpId="0"/>
      <p:bldP spid="47" grpId="0"/>
      <p:bldP spid="49" grpId="0"/>
      <p:bldP spid="51" grpId="0"/>
      <p:bldP spid="53" grpId="0"/>
      <p:bldP spid="37" grpId="0"/>
      <p:bldP spid="5" grpId="0"/>
      <p:bldP spid="6" grpId="0"/>
      <p:bldP spid="10" grpId="0"/>
      <p:bldP spid="50" grpId="0"/>
      <p:bldP spid="54" grpId="0"/>
      <p:bldP spid="56" grpId="0"/>
      <p:bldP spid="57" grpId="0"/>
      <p:bldP spid="62" grpId="0"/>
      <p:bldP spid="63" grpId="0"/>
      <p:bldP spid="65" grpId="0"/>
      <p:bldP spid="67" grpId="0"/>
      <p:bldP spid="69" grpId="0"/>
      <p:bldP spid="72" grpId="0"/>
      <p:bldP spid="74" grpId="0"/>
      <p:bldP spid="77" grpId="0"/>
      <p:bldP spid="79" grpId="0"/>
      <p:bldP spid="81" grpId="0"/>
      <p:bldP spid="83" grpId="0"/>
      <p:bldP spid="85" grpId="0"/>
      <p:bldP spid="87" grpId="0"/>
      <p:bldP spid="89" grpId="0"/>
      <p:bldP spid="91" grpId="0"/>
      <p:bldP spid="93" grpId="0"/>
      <p:bldP spid="95" grpId="0"/>
      <p:bldP spid="99" grpId="0"/>
      <p:bldP spid="101" grpId="0"/>
      <p:bldP spid="43" grpId="0"/>
      <p:bldP spid="106" grpId="0"/>
      <p:bldP spid="110" grpId="0"/>
      <p:bldP spid="111" grpId="0"/>
      <p:bldP spid="104" grpId="0"/>
      <p:bldP spid="105" grpId="0"/>
      <p:bldP spid="10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2822</Words>
  <Application>Microsoft Office PowerPoint</Application>
  <PresentationFormat>Personnalisé</PresentationFormat>
  <Paragraphs>712</Paragraphs>
  <Slides>27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INTERVALLES DE  et inégalités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 : Vecteurs (1)</dc:title>
  <dc:creator>prof: Atmani najib</dc:creator>
  <cp:lastModifiedBy>atmani</cp:lastModifiedBy>
  <cp:revision>436</cp:revision>
  <dcterms:created xsi:type="dcterms:W3CDTF">2016-09-03T15:57:04Z</dcterms:created>
  <dcterms:modified xsi:type="dcterms:W3CDTF">2020-06-24T21:18:25Z</dcterms:modified>
</cp:coreProperties>
</file>