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handoutMasterIdLst>
    <p:handoutMasterId r:id="rId34"/>
  </p:handoutMasterIdLst>
  <p:sldIdLst>
    <p:sldId id="300" r:id="rId2"/>
    <p:sldId id="302" r:id="rId3"/>
    <p:sldId id="278" r:id="rId4"/>
    <p:sldId id="279" r:id="rId5"/>
    <p:sldId id="303" r:id="rId6"/>
    <p:sldId id="304" r:id="rId7"/>
    <p:sldId id="309" r:id="rId8"/>
    <p:sldId id="310"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305" r:id="rId26"/>
    <p:sldId id="306" r:id="rId27"/>
    <p:sldId id="307" r:id="rId28"/>
    <p:sldId id="308" r:id="rId29"/>
    <p:sldId id="297" r:id="rId30"/>
    <p:sldId id="298" r:id="rId31"/>
    <p:sldId id="311" r:id="rId32"/>
  </p:sldIdLst>
  <p:sldSz cx="9144000" cy="6858000" type="screen4x3"/>
  <p:notesSz cx="6858000" cy="9774238"/>
  <p:embeddedFontLst>
    <p:embeddedFont>
      <p:font typeface="SimSun" panose="02010600030101010101" pitchFamily="2" charset="-122"/>
      <p:regular r:id="rId35"/>
    </p:embeddedFont>
    <p:embeddedFont>
      <p:font typeface="Comic Sans MS" panose="030F0702030302020204" pitchFamily="66" charset="0"/>
      <p:regular r:id="rId36"/>
      <p:bold r:id="rId37"/>
      <p:italic r:id="rId38"/>
      <p:boldItalic r:id="rId39"/>
    </p:embeddedFont>
  </p:embeddedFontLst>
  <p:defaultTextStyle>
    <a:defPPr>
      <a:defRPr lang="fr-F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modifyVerifier cryptProviderType="rsaFull" cryptAlgorithmClass="hash" cryptAlgorithmType="typeAny" cryptAlgorithmSid="4" spinCount="100000" saltData="uw3lJQc6T02yV13uJjrQbA==" hashData="1gQXSotxDCBbWmrxKUIFWtEVjYs="/>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66FF"/>
    <a:srgbClr val="9999FF"/>
    <a:srgbClr val="FF33CC"/>
    <a:srgbClr val="FF6699"/>
    <a:srgbClr val="33CC33"/>
    <a:srgbClr val="FF00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26" autoAdjust="0"/>
    <p:restoredTop sz="90909" autoAdjust="0"/>
  </p:normalViewPr>
  <p:slideViewPr>
    <p:cSldViewPr>
      <p:cViewPr varScale="1">
        <p:scale>
          <a:sx n="68" d="100"/>
          <a:sy n="68" d="100"/>
        </p:scale>
        <p:origin x="-1776" y="-96"/>
      </p:cViewPr>
      <p:guideLst>
        <p:guide orient="horz" pos="1296"/>
        <p:guide pos="37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fr-FR" altLang="fr-FR"/>
          </a:p>
        </p:txBody>
      </p:sp>
      <p:sp>
        <p:nvSpPr>
          <p:cNvPr id="16387" name="Rectangle 3"/>
          <p:cNvSpPr>
            <a:spLocks noGrp="1" noChangeArrowheads="1"/>
          </p:cNvSpPr>
          <p:nvPr>
            <p:ph type="dt" sz="quarter" idx="1"/>
          </p:nvPr>
        </p:nvSpPr>
        <p:spPr bwMode="auto">
          <a:xfrm>
            <a:off x="3886200" y="0"/>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altLang="fr-FR"/>
          </a:p>
        </p:txBody>
      </p:sp>
      <p:sp>
        <p:nvSpPr>
          <p:cNvPr id="16388" name="Rectangle 4"/>
          <p:cNvSpPr>
            <a:spLocks noGrp="1" noChangeArrowheads="1"/>
          </p:cNvSpPr>
          <p:nvPr>
            <p:ph type="ftr" sz="quarter" idx="2"/>
          </p:nvPr>
        </p:nvSpPr>
        <p:spPr bwMode="auto">
          <a:xfrm>
            <a:off x="0" y="9285288"/>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fr-FR" altLang="fr-FR"/>
          </a:p>
        </p:txBody>
      </p:sp>
      <p:sp>
        <p:nvSpPr>
          <p:cNvPr id="16389" name="Rectangle 5"/>
          <p:cNvSpPr>
            <a:spLocks noGrp="1" noChangeArrowheads="1"/>
          </p:cNvSpPr>
          <p:nvPr>
            <p:ph type="sldNum" sz="quarter" idx="3"/>
          </p:nvPr>
        </p:nvSpPr>
        <p:spPr bwMode="auto">
          <a:xfrm>
            <a:off x="3886200" y="9285288"/>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B030BA09-48C4-49FC-A1B0-67CE54B002CE}" type="slidenum">
              <a:rPr lang="fr-FR" altLang="fr-FR"/>
              <a:pPr>
                <a:defRPr/>
              </a:pPr>
              <a:t>‹N°›</a:t>
            </a:fld>
            <a:endParaRPr lang="fr-FR" altLang="fr-FR" dirty="0"/>
          </a:p>
        </p:txBody>
      </p:sp>
    </p:spTree>
    <p:extLst>
      <p:ext uri="{BB962C8B-B14F-4D97-AF65-F5344CB8AC3E}">
        <p14:creationId xmlns:p14="http://schemas.microsoft.com/office/powerpoint/2010/main" val="2392081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fr-FR" altLang="fr-FR"/>
          </a:p>
        </p:txBody>
      </p:sp>
      <p:sp>
        <p:nvSpPr>
          <p:cNvPr id="6147" name="Rectangle 3"/>
          <p:cNvSpPr>
            <a:spLocks noGrp="1" noChangeArrowheads="1"/>
          </p:cNvSpPr>
          <p:nvPr>
            <p:ph type="dt" idx="1"/>
          </p:nvPr>
        </p:nvSpPr>
        <p:spPr bwMode="auto">
          <a:xfrm>
            <a:off x="3886200" y="0"/>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altLang="fr-FR"/>
          </a:p>
        </p:txBody>
      </p:sp>
      <p:sp>
        <p:nvSpPr>
          <p:cNvPr id="33796" name="Rectangle 4"/>
          <p:cNvSpPr>
            <a:spLocks noGrp="1" noRot="1" noChangeAspect="1" noChangeArrowheads="1" noTextEdit="1"/>
          </p:cNvSpPr>
          <p:nvPr>
            <p:ph type="sldImg" idx="2"/>
          </p:nvPr>
        </p:nvSpPr>
        <p:spPr bwMode="auto">
          <a:xfrm>
            <a:off x="984250" y="733425"/>
            <a:ext cx="4889500" cy="36655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643438"/>
            <a:ext cx="5029200" cy="439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noProof="0" smtClean="0"/>
              <a:t>Cliquez pour modifier les styles du texte du masque</a:t>
            </a:r>
          </a:p>
          <a:p>
            <a:pPr lvl="1"/>
            <a:r>
              <a:rPr lang="fr-FR" altLang="fr-FR" noProof="0" smtClean="0"/>
              <a:t>Deuxième niveau</a:t>
            </a:r>
          </a:p>
          <a:p>
            <a:pPr lvl="2"/>
            <a:r>
              <a:rPr lang="fr-FR" altLang="fr-FR" noProof="0" smtClean="0"/>
              <a:t>Troisième niveau</a:t>
            </a:r>
          </a:p>
          <a:p>
            <a:pPr lvl="3"/>
            <a:r>
              <a:rPr lang="fr-FR" altLang="fr-FR" noProof="0" smtClean="0"/>
              <a:t>Quatrième niveau</a:t>
            </a:r>
          </a:p>
          <a:p>
            <a:pPr lvl="4"/>
            <a:r>
              <a:rPr lang="fr-FR" altLang="fr-FR" noProof="0" smtClean="0"/>
              <a:t>Cinquième niveau</a:t>
            </a:r>
          </a:p>
        </p:txBody>
      </p:sp>
      <p:sp>
        <p:nvSpPr>
          <p:cNvPr id="6150" name="Rectangle 6"/>
          <p:cNvSpPr>
            <a:spLocks noGrp="1" noChangeArrowheads="1"/>
          </p:cNvSpPr>
          <p:nvPr>
            <p:ph type="ftr" sz="quarter" idx="4"/>
          </p:nvPr>
        </p:nvSpPr>
        <p:spPr bwMode="auto">
          <a:xfrm>
            <a:off x="0" y="9285288"/>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fr-FR" altLang="fr-FR"/>
          </a:p>
        </p:txBody>
      </p:sp>
      <p:sp>
        <p:nvSpPr>
          <p:cNvPr id="6151" name="Rectangle 7"/>
          <p:cNvSpPr>
            <a:spLocks noGrp="1" noChangeArrowheads="1"/>
          </p:cNvSpPr>
          <p:nvPr>
            <p:ph type="sldNum" sz="quarter" idx="5"/>
          </p:nvPr>
        </p:nvSpPr>
        <p:spPr bwMode="auto">
          <a:xfrm>
            <a:off x="3886200" y="9285288"/>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B78C2094-C540-48C1-8169-11C70A1C0359}" type="slidenum">
              <a:rPr lang="fr-FR" altLang="fr-FR"/>
              <a:pPr>
                <a:defRPr/>
              </a:pPr>
              <a:t>‹N°›</a:t>
            </a:fld>
            <a:endParaRPr lang="fr-FR" altLang="fr-FR" dirty="0"/>
          </a:p>
        </p:txBody>
      </p:sp>
    </p:spTree>
    <p:extLst>
      <p:ext uri="{BB962C8B-B14F-4D97-AF65-F5344CB8AC3E}">
        <p14:creationId xmlns:p14="http://schemas.microsoft.com/office/powerpoint/2010/main" val="7516931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A8B19D90-DCF9-436C-9BD9-691BFA943A93}" type="slidenum">
              <a:rPr lang="fr-FR" altLang="fr-FR"/>
              <a:pPr>
                <a:defRPr/>
              </a:pPr>
              <a:t>‹N°›</a:t>
            </a:fld>
            <a:endParaRPr lang="fr-FR" altLang="fr-FR" dirty="0"/>
          </a:p>
        </p:txBody>
      </p:sp>
    </p:spTree>
    <p:extLst>
      <p:ext uri="{BB962C8B-B14F-4D97-AF65-F5344CB8AC3E}">
        <p14:creationId xmlns:p14="http://schemas.microsoft.com/office/powerpoint/2010/main" val="2969086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FE44A0C2-B402-46DD-8E39-DCC6549214D7}" type="slidenum">
              <a:rPr lang="fr-FR" altLang="fr-FR"/>
              <a:pPr>
                <a:defRPr/>
              </a:pPr>
              <a:t>‹N°›</a:t>
            </a:fld>
            <a:endParaRPr lang="fr-FR" altLang="fr-FR" dirty="0"/>
          </a:p>
        </p:txBody>
      </p:sp>
    </p:spTree>
    <p:extLst>
      <p:ext uri="{BB962C8B-B14F-4D97-AF65-F5344CB8AC3E}">
        <p14:creationId xmlns:p14="http://schemas.microsoft.com/office/powerpoint/2010/main" val="2625972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400800" y="228600"/>
            <a:ext cx="2057400" cy="586740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228600" y="228600"/>
            <a:ext cx="6019800" cy="58674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2825A9D1-ABFD-49DA-9E0F-379303883951}" type="slidenum">
              <a:rPr lang="fr-FR" altLang="fr-FR"/>
              <a:pPr>
                <a:defRPr/>
              </a:pPr>
              <a:t>‹N°›</a:t>
            </a:fld>
            <a:endParaRPr lang="fr-FR" altLang="fr-FR" dirty="0"/>
          </a:p>
        </p:txBody>
      </p:sp>
    </p:spTree>
    <p:extLst>
      <p:ext uri="{BB962C8B-B14F-4D97-AF65-F5344CB8AC3E}">
        <p14:creationId xmlns:p14="http://schemas.microsoft.com/office/powerpoint/2010/main" val="304899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E263D860-F565-41D3-98CE-8BA5EEC050DE}" type="slidenum">
              <a:rPr lang="fr-FR" altLang="fr-FR"/>
              <a:pPr>
                <a:defRPr/>
              </a:pPr>
              <a:t>‹N°›</a:t>
            </a:fld>
            <a:endParaRPr lang="fr-FR" altLang="fr-FR" dirty="0"/>
          </a:p>
        </p:txBody>
      </p:sp>
    </p:spTree>
    <p:extLst>
      <p:ext uri="{BB962C8B-B14F-4D97-AF65-F5344CB8AC3E}">
        <p14:creationId xmlns:p14="http://schemas.microsoft.com/office/powerpoint/2010/main" val="3726443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6" name="Rectangle 6"/>
          <p:cNvSpPr>
            <a:spLocks noGrp="1" noChangeArrowheads="1"/>
          </p:cNvSpPr>
          <p:nvPr>
            <p:ph type="sldNum" sz="quarter" idx="12"/>
          </p:nvPr>
        </p:nvSpPr>
        <p:spPr>
          <a:ln/>
        </p:spPr>
        <p:txBody>
          <a:bodyPr/>
          <a:lstStyle>
            <a:lvl1pPr>
              <a:defRPr/>
            </a:lvl1pPr>
          </a:lstStyle>
          <a:p>
            <a:pPr>
              <a:defRPr/>
            </a:pPr>
            <a:fld id="{19B92E5C-7C97-4689-B68F-E244CA691EDF}" type="slidenum">
              <a:rPr lang="fr-FR" altLang="fr-FR"/>
              <a:pPr>
                <a:defRPr/>
              </a:pPr>
              <a:t>‹N°›</a:t>
            </a:fld>
            <a:endParaRPr lang="fr-FR" altLang="fr-FR" dirty="0"/>
          </a:p>
        </p:txBody>
      </p:sp>
    </p:spTree>
    <p:extLst>
      <p:ext uri="{BB962C8B-B14F-4D97-AF65-F5344CB8AC3E}">
        <p14:creationId xmlns:p14="http://schemas.microsoft.com/office/powerpoint/2010/main" val="3037934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p:cNvSpPr>
            <a:spLocks noGrp="1" noChangeArrowheads="1"/>
          </p:cNvSpPr>
          <p:nvPr>
            <p:ph type="sldNum" sz="quarter" idx="12"/>
          </p:nvPr>
        </p:nvSpPr>
        <p:spPr>
          <a:ln/>
        </p:spPr>
        <p:txBody>
          <a:bodyPr/>
          <a:lstStyle>
            <a:lvl1pPr>
              <a:defRPr/>
            </a:lvl1pPr>
          </a:lstStyle>
          <a:p>
            <a:pPr>
              <a:defRPr/>
            </a:pPr>
            <a:fld id="{810EA247-6930-446D-B254-AB479B690990}" type="slidenum">
              <a:rPr lang="fr-FR" altLang="fr-FR"/>
              <a:pPr>
                <a:defRPr/>
              </a:pPr>
              <a:t>‹N°›</a:t>
            </a:fld>
            <a:endParaRPr lang="fr-FR" altLang="fr-FR" dirty="0"/>
          </a:p>
        </p:txBody>
      </p:sp>
    </p:spTree>
    <p:extLst>
      <p:ext uri="{BB962C8B-B14F-4D97-AF65-F5344CB8AC3E}">
        <p14:creationId xmlns:p14="http://schemas.microsoft.com/office/powerpoint/2010/main" val="4107878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9" name="Rectangle 6"/>
          <p:cNvSpPr>
            <a:spLocks noGrp="1" noChangeArrowheads="1"/>
          </p:cNvSpPr>
          <p:nvPr>
            <p:ph type="sldNum" sz="quarter" idx="12"/>
          </p:nvPr>
        </p:nvSpPr>
        <p:spPr>
          <a:ln/>
        </p:spPr>
        <p:txBody>
          <a:bodyPr/>
          <a:lstStyle>
            <a:lvl1pPr>
              <a:defRPr/>
            </a:lvl1pPr>
          </a:lstStyle>
          <a:p>
            <a:pPr>
              <a:defRPr/>
            </a:pPr>
            <a:fld id="{D3E7C283-3660-41C7-90BC-2E0235A328A9}" type="slidenum">
              <a:rPr lang="fr-FR" altLang="fr-FR"/>
              <a:pPr>
                <a:defRPr/>
              </a:pPr>
              <a:t>‹N°›</a:t>
            </a:fld>
            <a:endParaRPr lang="fr-FR" altLang="fr-FR" dirty="0"/>
          </a:p>
        </p:txBody>
      </p:sp>
    </p:spTree>
    <p:extLst>
      <p:ext uri="{BB962C8B-B14F-4D97-AF65-F5344CB8AC3E}">
        <p14:creationId xmlns:p14="http://schemas.microsoft.com/office/powerpoint/2010/main" val="978244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5" name="Rectangle 6"/>
          <p:cNvSpPr>
            <a:spLocks noGrp="1" noChangeArrowheads="1"/>
          </p:cNvSpPr>
          <p:nvPr>
            <p:ph type="sldNum" sz="quarter" idx="12"/>
          </p:nvPr>
        </p:nvSpPr>
        <p:spPr>
          <a:ln/>
        </p:spPr>
        <p:txBody>
          <a:bodyPr/>
          <a:lstStyle>
            <a:lvl1pPr>
              <a:defRPr/>
            </a:lvl1pPr>
          </a:lstStyle>
          <a:p>
            <a:pPr>
              <a:defRPr/>
            </a:pPr>
            <a:fld id="{390E6376-120A-4DF2-B8B9-F7019B5871A4}" type="slidenum">
              <a:rPr lang="fr-FR" altLang="fr-FR"/>
              <a:pPr>
                <a:defRPr/>
              </a:pPr>
              <a:t>‹N°›</a:t>
            </a:fld>
            <a:endParaRPr lang="fr-FR" altLang="fr-FR" dirty="0"/>
          </a:p>
        </p:txBody>
      </p:sp>
    </p:spTree>
    <p:extLst>
      <p:ext uri="{BB962C8B-B14F-4D97-AF65-F5344CB8AC3E}">
        <p14:creationId xmlns:p14="http://schemas.microsoft.com/office/powerpoint/2010/main" val="1703537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4" name="Rectangle 6"/>
          <p:cNvSpPr>
            <a:spLocks noGrp="1" noChangeArrowheads="1"/>
          </p:cNvSpPr>
          <p:nvPr>
            <p:ph type="sldNum" sz="quarter" idx="12"/>
          </p:nvPr>
        </p:nvSpPr>
        <p:spPr>
          <a:ln/>
        </p:spPr>
        <p:txBody>
          <a:bodyPr/>
          <a:lstStyle>
            <a:lvl1pPr>
              <a:defRPr/>
            </a:lvl1pPr>
          </a:lstStyle>
          <a:p>
            <a:pPr>
              <a:defRPr/>
            </a:pPr>
            <a:fld id="{475BA2AC-1F1A-4DF3-82E0-6501D5308BE8}" type="slidenum">
              <a:rPr lang="fr-FR" altLang="fr-FR"/>
              <a:pPr>
                <a:defRPr/>
              </a:pPr>
              <a:t>‹N°›</a:t>
            </a:fld>
            <a:endParaRPr lang="fr-FR" altLang="fr-FR" dirty="0"/>
          </a:p>
        </p:txBody>
      </p:sp>
    </p:spTree>
    <p:extLst>
      <p:ext uri="{BB962C8B-B14F-4D97-AF65-F5344CB8AC3E}">
        <p14:creationId xmlns:p14="http://schemas.microsoft.com/office/powerpoint/2010/main" val="1918724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p:cNvSpPr>
            <a:spLocks noGrp="1" noChangeArrowheads="1"/>
          </p:cNvSpPr>
          <p:nvPr>
            <p:ph type="sldNum" sz="quarter" idx="12"/>
          </p:nvPr>
        </p:nvSpPr>
        <p:spPr>
          <a:ln/>
        </p:spPr>
        <p:txBody>
          <a:bodyPr/>
          <a:lstStyle>
            <a:lvl1pPr>
              <a:defRPr/>
            </a:lvl1pPr>
          </a:lstStyle>
          <a:p>
            <a:pPr>
              <a:defRPr/>
            </a:pPr>
            <a:fld id="{25A9980F-0222-44A9-AA47-92B7D5E3573D}" type="slidenum">
              <a:rPr lang="fr-FR" altLang="fr-FR"/>
              <a:pPr>
                <a:defRPr/>
              </a:pPr>
              <a:t>‹N°›</a:t>
            </a:fld>
            <a:endParaRPr lang="fr-FR" altLang="fr-FR" dirty="0"/>
          </a:p>
        </p:txBody>
      </p:sp>
    </p:spTree>
    <p:extLst>
      <p:ext uri="{BB962C8B-B14F-4D97-AF65-F5344CB8AC3E}">
        <p14:creationId xmlns:p14="http://schemas.microsoft.com/office/powerpoint/2010/main" val="416877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fr-FR"/>
          </a:p>
        </p:txBody>
      </p:sp>
      <p:sp>
        <p:nvSpPr>
          <p:cNvPr id="7" name="Rectangle 6"/>
          <p:cNvSpPr>
            <a:spLocks noGrp="1" noChangeArrowheads="1"/>
          </p:cNvSpPr>
          <p:nvPr>
            <p:ph type="sldNum" sz="quarter" idx="12"/>
          </p:nvPr>
        </p:nvSpPr>
        <p:spPr>
          <a:ln/>
        </p:spPr>
        <p:txBody>
          <a:bodyPr/>
          <a:lstStyle>
            <a:lvl1pPr>
              <a:defRPr/>
            </a:lvl1pPr>
          </a:lstStyle>
          <a:p>
            <a:pPr>
              <a:defRPr/>
            </a:pPr>
            <a:fld id="{4E795636-84A7-4F38-93C6-F20C26028741}" type="slidenum">
              <a:rPr lang="fr-FR" altLang="fr-FR"/>
              <a:pPr>
                <a:defRPr/>
              </a:pPr>
              <a:t>‹N°›</a:t>
            </a:fld>
            <a:endParaRPr lang="fr-FR" altLang="fr-FR" dirty="0"/>
          </a:p>
        </p:txBody>
      </p:sp>
    </p:spTree>
    <p:extLst>
      <p:ext uri="{BB962C8B-B14F-4D97-AF65-F5344CB8AC3E}">
        <p14:creationId xmlns:p14="http://schemas.microsoft.com/office/powerpoint/2010/main" val="1199493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7"/>
          <p:cNvGraphicFramePr>
            <a:graphicFrameLocks noChangeAspect="1"/>
          </p:cNvGraphicFramePr>
          <p:nvPr userDrawn="1"/>
        </p:nvGraphicFramePr>
        <p:xfrm>
          <a:off x="-152400" y="0"/>
          <a:ext cx="9448800" cy="6858000"/>
        </p:xfrm>
        <a:graphic>
          <a:graphicData uri="http://schemas.openxmlformats.org/presentationml/2006/ole">
            <mc:AlternateContent xmlns:mc="http://schemas.openxmlformats.org/markup-compatibility/2006">
              <mc:Choice xmlns:v="urn:schemas-microsoft-com:vml" Requires="v">
                <p:oleObj spid="_x0000_s1037" name="Photo Editor Photo" r:id="rId14" imgW="8573697" imgH="5714286" progId="MSPhotoEd.3">
                  <p:embed/>
                </p:oleObj>
              </mc:Choice>
              <mc:Fallback>
                <p:oleObj name="Photo Editor Photo" r:id="rId14" imgW="8573697" imgH="5714286" progId="MSPhotoEd.3">
                  <p:embed/>
                  <p:pic>
                    <p:nvPicPr>
                      <p:cNvPr id="0" name="Object 7"/>
                      <p:cNvPicPr>
                        <a:picLocks noChangeAspect="1" noChangeArrowheads="1"/>
                      </p:cNvPicPr>
                      <p:nvPr/>
                    </p:nvPicPr>
                    <p:blipFill>
                      <a:blip r:embed="rId15">
                        <a:lum bright="58000" contrast="-76000"/>
                        <a:extLst>
                          <a:ext uri="{28A0092B-C50C-407E-A947-70E740481C1C}">
                            <a14:useLocalDpi xmlns:a14="http://schemas.microsoft.com/office/drawing/2010/main" val="0"/>
                          </a:ext>
                        </a:extLst>
                      </a:blip>
                      <a:srcRect l="3006" t="1753" r="2989" b="2989"/>
                      <a:stretch>
                        <a:fillRect/>
                      </a:stretch>
                    </p:blipFill>
                    <p:spPr bwMode="auto">
                      <a:xfrm>
                        <a:off x="-152400" y="0"/>
                        <a:ext cx="9448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Rectangle 2"/>
          <p:cNvSpPr>
            <a:spLocks noGrp="1" noChangeArrowheads="1"/>
          </p:cNvSpPr>
          <p:nvPr>
            <p:ph type="title"/>
          </p:nvPr>
        </p:nvSpPr>
        <p:spPr bwMode="auto">
          <a:xfrm>
            <a:off x="228600" y="228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 du masque</a:t>
            </a:r>
          </a:p>
        </p:txBody>
      </p:sp>
      <p:sp>
        <p:nvSpPr>
          <p:cNvPr id="1028"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fr-FR" altLang="fr-F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fr-FR" altLang="fr-F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2F5E832C-D871-4312-90C8-22DE7650939A}" type="slidenum">
              <a:rPr lang="fr-FR" altLang="fr-FR"/>
              <a:pPr>
                <a:defRPr/>
              </a:pPr>
              <a:t>‹N°›</a:t>
            </a:fld>
            <a:endParaRPr lang="fr-FR" alt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b="1">
          <a:solidFill>
            <a:srgbClr val="000099"/>
          </a:solidFill>
          <a:latin typeface="+mj-lt"/>
          <a:ea typeface="+mj-ea"/>
          <a:cs typeface="+mj-cs"/>
        </a:defRPr>
      </a:lvl1pPr>
      <a:lvl2pPr algn="ctr" rtl="0" eaLnBrk="0" fontAlgn="base" hangingPunct="0">
        <a:spcBef>
          <a:spcPct val="0"/>
        </a:spcBef>
        <a:spcAft>
          <a:spcPct val="0"/>
        </a:spcAft>
        <a:defRPr sz="4400" b="1">
          <a:solidFill>
            <a:srgbClr val="000099"/>
          </a:solidFill>
          <a:latin typeface="Arial" charset="0"/>
        </a:defRPr>
      </a:lvl2pPr>
      <a:lvl3pPr algn="ctr" rtl="0" eaLnBrk="0" fontAlgn="base" hangingPunct="0">
        <a:spcBef>
          <a:spcPct val="0"/>
        </a:spcBef>
        <a:spcAft>
          <a:spcPct val="0"/>
        </a:spcAft>
        <a:defRPr sz="4400" b="1">
          <a:solidFill>
            <a:srgbClr val="000099"/>
          </a:solidFill>
          <a:latin typeface="Arial" charset="0"/>
        </a:defRPr>
      </a:lvl3pPr>
      <a:lvl4pPr algn="ctr" rtl="0" eaLnBrk="0" fontAlgn="base" hangingPunct="0">
        <a:spcBef>
          <a:spcPct val="0"/>
        </a:spcBef>
        <a:spcAft>
          <a:spcPct val="0"/>
        </a:spcAft>
        <a:defRPr sz="4400" b="1">
          <a:solidFill>
            <a:srgbClr val="000099"/>
          </a:solidFill>
          <a:latin typeface="Arial" charset="0"/>
        </a:defRPr>
      </a:lvl4pPr>
      <a:lvl5pPr algn="ctr" rtl="0" eaLnBrk="0" fontAlgn="base" hangingPunct="0">
        <a:spcBef>
          <a:spcPct val="0"/>
        </a:spcBef>
        <a:spcAft>
          <a:spcPct val="0"/>
        </a:spcAft>
        <a:defRPr sz="4400" b="1">
          <a:solidFill>
            <a:srgbClr val="000099"/>
          </a:solidFill>
          <a:latin typeface="Arial" charset="0"/>
        </a:defRPr>
      </a:lvl5pPr>
      <a:lvl6pPr marL="457200" algn="ctr" rtl="0" fontAlgn="base">
        <a:spcBef>
          <a:spcPct val="0"/>
        </a:spcBef>
        <a:spcAft>
          <a:spcPct val="0"/>
        </a:spcAft>
        <a:defRPr sz="4400" b="1">
          <a:solidFill>
            <a:srgbClr val="000099"/>
          </a:solidFill>
          <a:latin typeface="Arial" charset="0"/>
        </a:defRPr>
      </a:lvl6pPr>
      <a:lvl7pPr marL="914400" algn="ctr" rtl="0" fontAlgn="base">
        <a:spcBef>
          <a:spcPct val="0"/>
        </a:spcBef>
        <a:spcAft>
          <a:spcPct val="0"/>
        </a:spcAft>
        <a:defRPr sz="4400" b="1">
          <a:solidFill>
            <a:srgbClr val="000099"/>
          </a:solidFill>
          <a:latin typeface="Arial" charset="0"/>
        </a:defRPr>
      </a:lvl7pPr>
      <a:lvl8pPr marL="1371600" algn="ctr" rtl="0" fontAlgn="base">
        <a:spcBef>
          <a:spcPct val="0"/>
        </a:spcBef>
        <a:spcAft>
          <a:spcPct val="0"/>
        </a:spcAft>
        <a:defRPr sz="4400" b="1">
          <a:solidFill>
            <a:srgbClr val="000099"/>
          </a:solidFill>
          <a:latin typeface="Arial" charset="0"/>
        </a:defRPr>
      </a:lvl8pPr>
      <a:lvl9pPr marL="1828800" algn="ctr" rtl="0" fontAlgn="base">
        <a:spcBef>
          <a:spcPct val="0"/>
        </a:spcBef>
        <a:spcAft>
          <a:spcPct val="0"/>
        </a:spcAft>
        <a:defRPr sz="4400" b="1">
          <a:solidFill>
            <a:srgbClr val="000099"/>
          </a:solidFill>
          <a:latin typeface="Arial" charset="0"/>
        </a:defRPr>
      </a:lvl9pPr>
    </p:titleStyle>
    <p:bodyStyle>
      <a:lvl1pPr marL="342900" indent="-342900" algn="l" rtl="0" eaLnBrk="0" fontAlgn="base" hangingPunct="0">
        <a:spcBef>
          <a:spcPct val="20000"/>
        </a:spcBef>
        <a:spcAft>
          <a:spcPct val="0"/>
        </a:spcAft>
        <a:buChar char="•"/>
        <a:defRPr sz="3200" b="1">
          <a:solidFill>
            <a:srgbClr val="000099"/>
          </a:solidFill>
          <a:latin typeface="+mn-lt"/>
          <a:ea typeface="+mn-ea"/>
          <a:cs typeface="+mn-cs"/>
        </a:defRPr>
      </a:lvl1pPr>
      <a:lvl2pPr marL="742950" indent="-285750" algn="l" rtl="0" eaLnBrk="0" fontAlgn="base" hangingPunct="0">
        <a:spcBef>
          <a:spcPct val="20000"/>
        </a:spcBef>
        <a:spcAft>
          <a:spcPct val="0"/>
        </a:spcAft>
        <a:buChar char="–"/>
        <a:defRPr sz="2800" b="1">
          <a:solidFill>
            <a:srgbClr val="000099"/>
          </a:solidFill>
          <a:latin typeface="+mn-lt"/>
        </a:defRPr>
      </a:lvl2pPr>
      <a:lvl3pPr marL="1143000" indent="-228600" algn="l" rtl="0" eaLnBrk="0" fontAlgn="base" hangingPunct="0">
        <a:spcBef>
          <a:spcPct val="20000"/>
        </a:spcBef>
        <a:spcAft>
          <a:spcPct val="0"/>
        </a:spcAft>
        <a:buChar char="•"/>
        <a:defRPr sz="2400" b="1">
          <a:solidFill>
            <a:srgbClr val="000099"/>
          </a:solidFill>
          <a:latin typeface="+mn-lt"/>
        </a:defRPr>
      </a:lvl3pPr>
      <a:lvl4pPr marL="1600200" indent="-228600" algn="l" rtl="0" eaLnBrk="0" fontAlgn="base" hangingPunct="0">
        <a:spcBef>
          <a:spcPct val="20000"/>
        </a:spcBef>
        <a:spcAft>
          <a:spcPct val="0"/>
        </a:spcAft>
        <a:buChar char="–"/>
        <a:defRPr sz="2000" b="1">
          <a:solidFill>
            <a:srgbClr val="000099"/>
          </a:solidFill>
          <a:latin typeface="+mn-lt"/>
        </a:defRPr>
      </a:lvl4pPr>
      <a:lvl5pPr marL="2057400" indent="-228600" algn="l" rtl="0" eaLnBrk="0" fontAlgn="base" hangingPunct="0">
        <a:spcBef>
          <a:spcPct val="20000"/>
        </a:spcBef>
        <a:spcAft>
          <a:spcPct val="0"/>
        </a:spcAft>
        <a:buChar char="»"/>
        <a:defRPr sz="2000" b="1">
          <a:solidFill>
            <a:srgbClr val="000099"/>
          </a:solidFill>
          <a:latin typeface="+mn-lt"/>
        </a:defRPr>
      </a:lvl5pPr>
      <a:lvl6pPr marL="2514600" indent="-228600" algn="l" rtl="0" fontAlgn="base">
        <a:spcBef>
          <a:spcPct val="20000"/>
        </a:spcBef>
        <a:spcAft>
          <a:spcPct val="0"/>
        </a:spcAft>
        <a:buChar char="»"/>
        <a:defRPr sz="2000" b="1">
          <a:solidFill>
            <a:srgbClr val="000099"/>
          </a:solidFill>
          <a:latin typeface="+mn-lt"/>
        </a:defRPr>
      </a:lvl6pPr>
      <a:lvl7pPr marL="2971800" indent="-228600" algn="l" rtl="0" fontAlgn="base">
        <a:spcBef>
          <a:spcPct val="20000"/>
        </a:spcBef>
        <a:spcAft>
          <a:spcPct val="0"/>
        </a:spcAft>
        <a:buChar char="»"/>
        <a:defRPr sz="2000" b="1">
          <a:solidFill>
            <a:srgbClr val="000099"/>
          </a:solidFill>
          <a:latin typeface="+mn-lt"/>
        </a:defRPr>
      </a:lvl7pPr>
      <a:lvl8pPr marL="3429000" indent="-228600" algn="l" rtl="0" fontAlgn="base">
        <a:spcBef>
          <a:spcPct val="20000"/>
        </a:spcBef>
        <a:spcAft>
          <a:spcPct val="0"/>
        </a:spcAft>
        <a:buChar char="»"/>
        <a:defRPr sz="2000" b="1">
          <a:solidFill>
            <a:srgbClr val="000099"/>
          </a:solidFill>
          <a:latin typeface="+mn-lt"/>
        </a:defRPr>
      </a:lvl8pPr>
      <a:lvl9pPr marL="3886200" indent="-228600" algn="l" rtl="0" fontAlgn="base">
        <a:spcBef>
          <a:spcPct val="20000"/>
        </a:spcBef>
        <a:spcAft>
          <a:spcPct val="0"/>
        </a:spcAft>
        <a:buChar char="»"/>
        <a:defRPr sz="2000" b="1">
          <a:solidFill>
            <a:srgbClr val="000099"/>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image" Target="../media/image4.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6.wmf"/><Relationship Id="rId5" Type="http://schemas.openxmlformats.org/officeDocument/2006/relationships/oleObject" Target="../embeddings/oleObject5.bin"/><Relationship Id="rId4" Type="http://schemas.openxmlformats.org/officeDocument/2006/relationships/image" Target="../media/image5.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7.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0.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720013" y="2374510"/>
            <a:ext cx="8032750" cy="156966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p:spPr>
        <p:txBody>
          <a:bodyPr>
            <a:spAutoFit/>
          </a:bodyPr>
          <a:lstStyle>
            <a:lvl1pPr eaLnBrk="0" hangingPunct="0">
              <a:spcBef>
                <a:spcPct val="20000"/>
              </a:spcBef>
              <a:buChar char="•"/>
              <a:defRPr sz="3200" b="1">
                <a:solidFill>
                  <a:srgbClr val="000099"/>
                </a:solidFill>
                <a:latin typeface="Arial" charset="0"/>
              </a:defRPr>
            </a:lvl1pPr>
            <a:lvl2pPr marL="742950" indent="-285750" eaLnBrk="0" hangingPunct="0">
              <a:spcBef>
                <a:spcPct val="20000"/>
              </a:spcBef>
              <a:buChar char="–"/>
              <a:defRPr sz="2800" b="1">
                <a:solidFill>
                  <a:srgbClr val="000099"/>
                </a:solidFill>
                <a:latin typeface="Arial" charset="0"/>
              </a:defRPr>
            </a:lvl2pPr>
            <a:lvl3pPr marL="1143000" indent="-228600" eaLnBrk="0" hangingPunct="0">
              <a:spcBef>
                <a:spcPct val="20000"/>
              </a:spcBef>
              <a:buChar char="•"/>
              <a:defRPr sz="2400" b="1">
                <a:solidFill>
                  <a:srgbClr val="000099"/>
                </a:solidFill>
                <a:latin typeface="Arial" charset="0"/>
              </a:defRPr>
            </a:lvl3pPr>
            <a:lvl4pPr marL="1600200" indent="-228600" eaLnBrk="0" hangingPunct="0">
              <a:spcBef>
                <a:spcPct val="20000"/>
              </a:spcBef>
              <a:buChar char="–"/>
              <a:defRPr sz="2000" b="1">
                <a:solidFill>
                  <a:srgbClr val="000099"/>
                </a:solidFill>
                <a:latin typeface="Arial" charset="0"/>
              </a:defRPr>
            </a:lvl4pPr>
            <a:lvl5pPr marL="2057400" indent="-228600" eaLnBrk="0" hangingPunct="0">
              <a:spcBef>
                <a:spcPct val="20000"/>
              </a:spcBef>
              <a:buChar char="»"/>
              <a:defRPr sz="2000" b="1">
                <a:solidFill>
                  <a:srgbClr val="000099"/>
                </a:solidFill>
                <a:latin typeface="Arial" charset="0"/>
              </a:defRPr>
            </a:lvl5pPr>
            <a:lvl6pPr marL="2514600" indent="-228600" eaLnBrk="0" fontAlgn="base" hangingPunct="0">
              <a:spcBef>
                <a:spcPct val="20000"/>
              </a:spcBef>
              <a:spcAft>
                <a:spcPct val="0"/>
              </a:spcAft>
              <a:buChar char="»"/>
              <a:defRPr sz="2000" b="1">
                <a:solidFill>
                  <a:srgbClr val="000099"/>
                </a:solidFill>
                <a:latin typeface="Arial" charset="0"/>
              </a:defRPr>
            </a:lvl6pPr>
            <a:lvl7pPr marL="2971800" indent="-228600" eaLnBrk="0" fontAlgn="base" hangingPunct="0">
              <a:spcBef>
                <a:spcPct val="20000"/>
              </a:spcBef>
              <a:spcAft>
                <a:spcPct val="0"/>
              </a:spcAft>
              <a:buChar char="»"/>
              <a:defRPr sz="2000" b="1">
                <a:solidFill>
                  <a:srgbClr val="000099"/>
                </a:solidFill>
                <a:latin typeface="Arial" charset="0"/>
              </a:defRPr>
            </a:lvl7pPr>
            <a:lvl8pPr marL="3429000" indent="-228600" eaLnBrk="0" fontAlgn="base" hangingPunct="0">
              <a:spcBef>
                <a:spcPct val="20000"/>
              </a:spcBef>
              <a:spcAft>
                <a:spcPct val="0"/>
              </a:spcAft>
              <a:buChar char="»"/>
              <a:defRPr sz="2000" b="1">
                <a:solidFill>
                  <a:srgbClr val="000099"/>
                </a:solidFill>
                <a:latin typeface="Arial" charset="0"/>
              </a:defRPr>
            </a:lvl8pPr>
            <a:lvl9pPr marL="3886200" indent="-228600" eaLnBrk="0" fontAlgn="base" hangingPunct="0">
              <a:spcBef>
                <a:spcPct val="20000"/>
              </a:spcBef>
              <a:spcAft>
                <a:spcPct val="0"/>
              </a:spcAft>
              <a:buChar char="»"/>
              <a:defRPr sz="2000" b="1">
                <a:solidFill>
                  <a:srgbClr val="000099"/>
                </a:solidFill>
                <a:latin typeface="Arial" charset="0"/>
              </a:defRPr>
            </a:lvl9pPr>
          </a:lstStyle>
          <a:p>
            <a:pPr algn="ctr" eaLnBrk="1" hangingPunct="1">
              <a:spcBef>
                <a:spcPct val="0"/>
              </a:spcBef>
              <a:buFontTx/>
              <a:buNone/>
              <a:defRPr/>
            </a:pPr>
            <a:r>
              <a:rPr lang="fr-FR" altLang="fr-FR" dirty="0" smtClean="0">
                <a:solidFill>
                  <a:schemeClr val="tx1"/>
                </a:solidFill>
                <a:latin typeface="Times New Roman" pitchFamily="18" charset="0"/>
              </a:rPr>
              <a:t>Leçon1: Notion d’arithmétique </a:t>
            </a:r>
          </a:p>
          <a:p>
            <a:pPr algn="ctr" eaLnBrk="1" hangingPunct="1">
              <a:spcBef>
                <a:spcPct val="0"/>
              </a:spcBef>
              <a:buFontTx/>
              <a:buNone/>
              <a:defRPr/>
            </a:pPr>
            <a:r>
              <a:rPr lang="fr-FR" altLang="fr-FR" dirty="0" smtClean="0">
                <a:solidFill>
                  <a:schemeClr val="tx1"/>
                </a:solidFill>
                <a:latin typeface="Times New Roman" pitchFamily="18" charset="0"/>
              </a:rPr>
              <a:t>et </a:t>
            </a:r>
          </a:p>
          <a:p>
            <a:pPr algn="ctr" eaLnBrk="1" hangingPunct="1">
              <a:spcBef>
                <a:spcPct val="0"/>
              </a:spcBef>
              <a:buFontTx/>
              <a:buNone/>
              <a:defRPr/>
            </a:pPr>
            <a:r>
              <a:rPr lang="fr-FR" altLang="fr-FR" dirty="0" smtClean="0">
                <a:solidFill>
                  <a:schemeClr val="tx1"/>
                </a:solidFill>
                <a:latin typeface="Times New Roman" pitchFamily="18" charset="0"/>
              </a:rPr>
              <a:t>l’Ensemble des nombres entiers</a:t>
            </a:r>
          </a:p>
        </p:txBody>
      </p:sp>
      <p:sp>
        <p:nvSpPr>
          <p:cNvPr id="2070" name="Text Box 22"/>
          <p:cNvSpPr txBox="1">
            <a:spLocks noChangeArrowheads="1"/>
          </p:cNvSpPr>
          <p:nvPr/>
        </p:nvSpPr>
        <p:spPr bwMode="auto">
          <a:xfrm>
            <a:off x="957263" y="6165850"/>
            <a:ext cx="8153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algn="r" eaLnBrk="1" hangingPunct="1">
              <a:spcBef>
                <a:spcPct val="50000"/>
              </a:spcBef>
              <a:buFontTx/>
              <a:buNone/>
            </a:pPr>
            <a:r>
              <a:rPr lang="fr-FR" altLang="fr-FR" sz="2000"/>
              <a:t>Création :ATMANI NAJIB</a:t>
            </a:r>
          </a:p>
        </p:txBody>
      </p:sp>
      <p:sp>
        <p:nvSpPr>
          <p:cNvPr id="2052" name="Rectangle 1"/>
          <p:cNvSpPr>
            <a:spLocks noChangeArrowheads="1"/>
          </p:cNvSpPr>
          <p:nvPr/>
        </p:nvSpPr>
        <p:spPr bwMode="auto">
          <a:xfrm>
            <a:off x="709613" y="908050"/>
            <a:ext cx="80391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4400">
                <a:solidFill>
                  <a:srgbClr val="FF0000"/>
                </a:solidFill>
                <a:latin typeface="Times New Roman" pitchFamily="18" charset="0"/>
              </a:rPr>
              <a:t>Résumé de Cours avec exemples et exercices avec corrections</a:t>
            </a:r>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038" y="5576888"/>
            <a:ext cx="1765301" cy="117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a:spLocks noChangeArrowheads="1"/>
          </p:cNvSpPr>
          <p:nvPr/>
        </p:nvSpPr>
        <p:spPr bwMode="auto">
          <a:xfrm>
            <a:off x="3059113" y="182563"/>
            <a:ext cx="42719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algn="ctr" eaLnBrk="1" hangingPunct="1">
              <a:spcBef>
                <a:spcPct val="0"/>
              </a:spcBef>
              <a:buFontTx/>
              <a:buNone/>
            </a:pPr>
            <a:r>
              <a:rPr lang="fr-FR" altLang="fr-FR" sz="2400">
                <a:solidFill>
                  <a:schemeClr val="tx1"/>
                </a:solidFill>
                <a:latin typeface="Times New Roman" pitchFamily="18" charset="0"/>
              </a:rPr>
              <a:t>Tronc commun Sciences</a:t>
            </a:r>
            <a:endParaRPr lang="fr-FR" altLang="fr-FR" sz="2400" b="0">
              <a:solidFill>
                <a:schemeClr val="tx1"/>
              </a:solidFill>
              <a:latin typeface="Times New Roman" pitchFamily="18" charset="0"/>
            </a:endParaRPr>
          </a:p>
        </p:txBody>
      </p:sp>
      <p:sp>
        <p:nvSpPr>
          <p:cNvPr id="2055" name="Rectangle 2"/>
          <p:cNvSpPr>
            <a:spLocks noChangeArrowheads="1"/>
          </p:cNvSpPr>
          <p:nvPr/>
        </p:nvSpPr>
        <p:spPr bwMode="auto">
          <a:xfrm>
            <a:off x="2058988" y="5435600"/>
            <a:ext cx="53292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algn="ctr" eaLnBrk="1" hangingPunct="1">
              <a:spcBef>
                <a:spcPct val="0"/>
              </a:spcBef>
              <a:buFontTx/>
              <a:buNone/>
            </a:pPr>
            <a:r>
              <a:rPr lang="en-US" altLang="fr-FR" sz="2400">
                <a:solidFill>
                  <a:srgbClr val="000000"/>
                </a:solidFill>
                <a:latin typeface="Times New Roman" pitchFamily="18" charset="0"/>
              </a:rPr>
              <a:t>Méthodes et astuces  </a:t>
            </a:r>
            <a:endParaRPr lang="fr-FR" altLang="fr-FR" sz="2400" b="0">
              <a:solidFill>
                <a:srgbClr val="000000"/>
              </a:solidFill>
              <a:latin typeface="Times New Roman" pitchFamily="18" charset="0"/>
            </a:endParaRPr>
          </a:p>
          <a:p>
            <a:pPr algn="ctr" eaLnBrk="1" hangingPunct="1">
              <a:spcBef>
                <a:spcPct val="0"/>
              </a:spcBef>
              <a:buFontTx/>
              <a:buNone/>
            </a:pPr>
            <a:r>
              <a:rPr lang="en-US" altLang="fr-FR" sz="2400">
                <a:solidFill>
                  <a:srgbClr val="000000"/>
                </a:solidFill>
                <a:latin typeface="Times New Roman" pitchFamily="18" charset="0"/>
              </a:rPr>
              <a:t> Remarques et conseils pratiques</a:t>
            </a:r>
            <a:endParaRPr lang="fr-FR" altLang="fr-FR" sz="2400" b="0">
              <a:solidFill>
                <a:srgbClr val="000000"/>
              </a:solidFill>
              <a:latin typeface="Times New Roman" pitchFamily="18" charset="0"/>
            </a:endParaRPr>
          </a:p>
        </p:txBody>
      </p:sp>
      <p:sp>
        <p:nvSpPr>
          <p:cNvPr id="2056" name="Rectangle 3"/>
          <p:cNvSpPr>
            <a:spLocks noChangeArrowheads="1"/>
          </p:cNvSpPr>
          <p:nvPr/>
        </p:nvSpPr>
        <p:spPr bwMode="auto">
          <a:xfrm>
            <a:off x="107950" y="157163"/>
            <a:ext cx="280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a:solidFill>
                  <a:schemeClr val="tx1"/>
                </a:solidFill>
                <a:latin typeface="Times New Roman" pitchFamily="18" charset="0"/>
              </a:rPr>
              <a:t>MATHÉMATIQUE</a:t>
            </a:r>
            <a:endParaRPr lang="fr-FR" altLang="fr-FR" sz="2400" b="0">
              <a:solidFill>
                <a:schemeClr val="tx1"/>
              </a:solidFill>
              <a:latin typeface="Times New Roman" pitchFamily="18" charset="0"/>
            </a:endParaRPr>
          </a:p>
        </p:txBody>
      </p:sp>
      <p:sp>
        <p:nvSpPr>
          <p:cNvPr id="4" name="Rectangle 3"/>
          <p:cNvSpPr/>
          <p:nvPr/>
        </p:nvSpPr>
        <p:spPr>
          <a:xfrm>
            <a:off x="892638" y="3944170"/>
            <a:ext cx="8280920" cy="1815882"/>
          </a:xfrm>
          <a:prstGeom prst="rect">
            <a:avLst/>
          </a:prstGeom>
        </p:spPr>
        <p:txBody>
          <a:bodyPr wrap="square">
            <a:spAutoFit/>
          </a:bodyPr>
          <a:lstStyle/>
          <a:p>
            <a:pPr algn="ctr"/>
            <a:r>
              <a:rPr lang="fr-FR" dirty="0" smtClean="0"/>
              <a:t> </a:t>
            </a:r>
            <a:r>
              <a:rPr lang="fr-FR" dirty="0"/>
              <a:t>L'objectif de ce cours est de présenter les notions élémentaires </a:t>
            </a:r>
            <a:r>
              <a:rPr lang="fr-FR" dirty="0" smtClean="0"/>
              <a:t>d'arithmétique</a:t>
            </a:r>
          </a:p>
          <a:p>
            <a:pPr marL="342900" indent="-342900">
              <a:buFont typeface="Arial" panose="020B0604020202020204" pitchFamily="34" charset="0"/>
              <a:buChar char="•"/>
            </a:pPr>
            <a:r>
              <a:rPr lang="fr-FR" sz="2000" dirty="0" smtClean="0"/>
              <a:t>Le </a:t>
            </a:r>
            <a:r>
              <a:rPr lang="fr-FR" sz="2000" dirty="0"/>
              <a:t>« </a:t>
            </a:r>
            <a:r>
              <a:rPr lang="fr-FR" sz="2000" dirty="0" smtClean="0"/>
              <a:t>PGCD» et </a:t>
            </a:r>
            <a:r>
              <a:rPr lang="fr-FR" sz="2000" dirty="0"/>
              <a:t>le « </a:t>
            </a:r>
            <a:r>
              <a:rPr lang="fr-FR" sz="2000" dirty="0" smtClean="0"/>
              <a:t>PPCM»</a:t>
            </a:r>
          </a:p>
          <a:p>
            <a:pPr marL="342900" indent="-342900">
              <a:buFont typeface="Arial" panose="020B0604020202020204" pitchFamily="34" charset="0"/>
              <a:buChar char="•"/>
            </a:pPr>
            <a:r>
              <a:rPr lang="fr-FR" sz="2000" dirty="0" smtClean="0"/>
              <a:t>Nombres premiers</a:t>
            </a:r>
          </a:p>
          <a:p>
            <a:pPr algn="ctr"/>
            <a:endParaRPr lang="fr-FR"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p:cTn id="7" dur="500" fill="hold"/>
                                        <p:tgtEl>
                                          <p:spTgt spid="2054"/>
                                        </p:tgtEl>
                                        <p:attrNameLst>
                                          <p:attrName>ppt_w</p:attrName>
                                        </p:attrNameLst>
                                      </p:cBhvr>
                                      <p:tavLst>
                                        <p:tav tm="0">
                                          <p:val>
                                            <p:fltVal val="0"/>
                                          </p:val>
                                        </p:tav>
                                        <p:tav tm="100000">
                                          <p:val>
                                            <p:strVal val="#ppt_w"/>
                                          </p:val>
                                        </p:tav>
                                      </p:tavLst>
                                    </p:anim>
                                    <p:anim calcmode="lin" valueType="num">
                                      <p:cBhvr>
                                        <p:cTn id="8" dur="500" fill="hold"/>
                                        <p:tgtEl>
                                          <p:spTgt spid="205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70"/>
                                        </p:tgtEl>
                                        <p:attrNameLst>
                                          <p:attrName>style.visibility</p:attrName>
                                        </p:attrNameLst>
                                      </p:cBhvr>
                                      <p:to>
                                        <p:strVal val="visible"/>
                                      </p:to>
                                    </p:set>
                                    <p:anim calcmode="lin" valueType="num">
                                      <p:cBhvr additive="base">
                                        <p:cTn id="13" dur="500" fill="hold"/>
                                        <p:tgtEl>
                                          <p:spTgt spid="2070"/>
                                        </p:tgtEl>
                                        <p:attrNameLst>
                                          <p:attrName>ppt_x</p:attrName>
                                        </p:attrNameLst>
                                      </p:cBhvr>
                                      <p:tavLst>
                                        <p:tav tm="0">
                                          <p:val>
                                            <p:strVal val="0-#ppt_w/2"/>
                                          </p:val>
                                        </p:tav>
                                        <p:tav tm="100000">
                                          <p:val>
                                            <p:strVal val="#ppt_x"/>
                                          </p:val>
                                        </p:tav>
                                      </p:tavLst>
                                    </p:anim>
                                    <p:anim calcmode="lin" valueType="num">
                                      <p:cBhvr additive="base">
                                        <p:cTn id="14" dur="500" fill="hold"/>
                                        <p:tgtEl>
                                          <p:spTgt spid="20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ricoche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animBg="1" autoUpdateAnimBg="0"/>
      <p:bldP spid="2070"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76200" y="0"/>
            <a:ext cx="8991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3600"/>
              <a:t>Un sigle nouveau: </a:t>
            </a:r>
            <a:endParaRPr lang="fr-FR" altLang="fr-FR" sz="1600"/>
          </a:p>
        </p:txBody>
      </p:sp>
      <p:sp>
        <p:nvSpPr>
          <p:cNvPr id="11267" name="Text Box 3"/>
          <p:cNvSpPr txBox="1">
            <a:spLocks noChangeArrowheads="1"/>
          </p:cNvSpPr>
          <p:nvPr/>
        </p:nvSpPr>
        <p:spPr bwMode="auto">
          <a:xfrm>
            <a:off x="76200" y="1219200"/>
            <a:ext cx="594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Les </a:t>
            </a:r>
            <a:r>
              <a:rPr lang="fr-FR" altLang="fr-FR" sz="2400" u="sng">
                <a:solidFill>
                  <a:srgbClr val="003399"/>
                </a:solidFill>
              </a:rPr>
              <a:t>diviseurs communs</a:t>
            </a:r>
            <a:r>
              <a:rPr lang="fr-FR" altLang="fr-FR" sz="2400">
                <a:solidFill>
                  <a:srgbClr val="003399"/>
                </a:solidFill>
              </a:rPr>
              <a:t> à 60 et 75 sont:</a:t>
            </a:r>
          </a:p>
        </p:txBody>
      </p:sp>
      <p:sp>
        <p:nvSpPr>
          <p:cNvPr id="39972" name="Text Box 36"/>
          <p:cNvSpPr txBox="1">
            <a:spLocks noChangeArrowheads="1"/>
          </p:cNvSpPr>
          <p:nvPr/>
        </p:nvSpPr>
        <p:spPr bwMode="auto">
          <a:xfrm>
            <a:off x="6096000" y="12192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1; 3; 5; 15</a:t>
            </a:r>
          </a:p>
        </p:txBody>
      </p:sp>
      <p:sp>
        <p:nvSpPr>
          <p:cNvPr id="39973" name="Text Box 37"/>
          <p:cNvSpPr txBox="1">
            <a:spLocks noChangeArrowheads="1"/>
          </p:cNvSpPr>
          <p:nvPr/>
        </p:nvSpPr>
        <p:spPr bwMode="auto">
          <a:xfrm>
            <a:off x="2895600" y="1905000"/>
            <a:ext cx="495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Le plus grand d’entre eux est 15</a:t>
            </a:r>
          </a:p>
        </p:txBody>
      </p:sp>
      <p:grpSp>
        <p:nvGrpSpPr>
          <p:cNvPr id="39995" name="Group 59"/>
          <p:cNvGrpSpPr>
            <a:grpSpLocks/>
          </p:cNvGrpSpPr>
          <p:nvPr/>
        </p:nvGrpSpPr>
        <p:grpSpPr bwMode="auto">
          <a:xfrm>
            <a:off x="7239000" y="1219200"/>
            <a:ext cx="381000" cy="685800"/>
            <a:chOff x="4560" y="768"/>
            <a:chExt cx="240" cy="432"/>
          </a:xfrm>
        </p:grpSpPr>
        <p:sp>
          <p:nvSpPr>
            <p:cNvPr id="11303" name="Line 38"/>
            <p:cNvSpPr>
              <a:spLocks noChangeShapeType="1"/>
            </p:cNvSpPr>
            <p:nvPr/>
          </p:nvSpPr>
          <p:spPr bwMode="auto">
            <a:xfrm flipV="1">
              <a:off x="4704" y="1008"/>
              <a:ext cx="0" cy="19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304" name="Oval 39"/>
            <p:cNvSpPr>
              <a:spLocks noChangeArrowheads="1"/>
            </p:cNvSpPr>
            <p:nvPr/>
          </p:nvSpPr>
          <p:spPr bwMode="auto">
            <a:xfrm>
              <a:off x="4560" y="768"/>
              <a:ext cx="240" cy="24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grpSp>
      <p:sp>
        <p:nvSpPr>
          <p:cNvPr id="39976" name="Text Box 40"/>
          <p:cNvSpPr txBox="1">
            <a:spLocks noChangeArrowheads="1"/>
          </p:cNvSpPr>
          <p:nvPr/>
        </p:nvSpPr>
        <p:spPr bwMode="auto">
          <a:xfrm>
            <a:off x="50800" y="3360738"/>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On dit que c’est le</a:t>
            </a:r>
          </a:p>
        </p:txBody>
      </p:sp>
      <p:sp>
        <p:nvSpPr>
          <p:cNvPr id="39977" name="Text Box 41"/>
          <p:cNvSpPr txBox="1">
            <a:spLocks noChangeArrowheads="1"/>
          </p:cNvSpPr>
          <p:nvPr/>
        </p:nvSpPr>
        <p:spPr bwMode="auto">
          <a:xfrm>
            <a:off x="0" y="2411413"/>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Donc 15 est le </a:t>
            </a:r>
            <a:r>
              <a:rPr lang="fr-FR" altLang="fr-FR" sz="2400" u="sng">
                <a:solidFill>
                  <a:srgbClr val="003399"/>
                </a:solidFill>
              </a:rPr>
              <a:t>plus grand diviseur commun</a:t>
            </a:r>
            <a:r>
              <a:rPr lang="fr-FR" altLang="fr-FR" sz="2400">
                <a:solidFill>
                  <a:srgbClr val="003399"/>
                </a:solidFill>
              </a:rPr>
              <a:t> à 60 et 75.</a:t>
            </a:r>
          </a:p>
        </p:txBody>
      </p:sp>
      <p:sp>
        <p:nvSpPr>
          <p:cNvPr id="39978" name="Text Box 42"/>
          <p:cNvSpPr txBox="1">
            <a:spLocks noChangeArrowheads="1"/>
          </p:cNvSpPr>
          <p:nvPr/>
        </p:nvSpPr>
        <p:spPr bwMode="auto">
          <a:xfrm>
            <a:off x="3186113" y="3173413"/>
            <a:ext cx="60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3600">
                <a:solidFill>
                  <a:srgbClr val="FF0000"/>
                </a:solidFill>
              </a:rPr>
              <a:t>P</a:t>
            </a:r>
          </a:p>
        </p:txBody>
      </p:sp>
      <p:sp>
        <p:nvSpPr>
          <p:cNvPr id="39979" name="Text Box 43"/>
          <p:cNvSpPr txBox="1">
            <a:spLocks noChangeArrowheads="1"/>
          </p:cNvSpPr>
          <p:nvPr/>
        </p:nvSpPr>
        <p:spPr bwMode="auto">
          <a:xfrm>
            <a:off x="3719513" y="3173413"/>
            <a:ext cx="60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3600">
                <a:solidFill>
                  <a:srgbClr val="FF0000"/>
                </a:solidFill>
              </a:rPr>
              <a:t>G</a:t>
            </a:r>
          </a:p>
        </p:txBody>
      </p:sp>
      <p:sp>
        <p:nvSpPr>
          <p:cNvPr id="39980" name="Text Box 44"/>
          <p:cNvSpPr txBox="1">
            <a:spLocks noChangeArrowheads="1"/>
          </p:cNvSpPr>
          <p:nvPr/>
        </p:nvSpPr>
        <p:spPr bwMode="auto">
          <a:xfrm>
            <a:off x="4329113" y="3173413"/>
            <a:ext cx="60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3600">
                <a:solidFill>
                  <a:srgbClr val="FF0000"/>
                </a:solidFill>
              </a:rPr>
              <a:t>C</a:t>
            </a:r>
          </a:p>
        </p:txBody>
      </p:sp>
      <p:sp>
        <p:nvSpPr>
          <p:cNvPr id="39981" name="Text Box 45"/>
          <p:cNvSpPr txBox="1">
            <a:spLocks noChangeArrowheads="1"/>
          </p:cNvSpPr>
          <p:nvPr/>
        </p:nvSpPr>
        <p:spPr bwMode="auto">
          <a:xfrm>
            <a:off x="4862513" y="3173413"/>
            <a:ext cx="60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3600">
                <a:solidFill>
                  <a:srgbClr val="FF0000"/>
                </a:solidFill>
              </a:rPr>
              <a:t>D</a:t>
            </a:r>
          </a:p>
        </p:txBody>
      </p:sp>
      <p:sp>
        <p:nvSpPr>
          <p:cNvPr id="39982" name="Text Box 46"/>
          <p:cNvSpPr txBox="1">
            <a:spLocks noChangeArrowheads="1"/>
          </p:cNvSpPr>
          <p:nvPr/>
        </p:nvSpPr>
        <p:spPr bwMode="auto">
          <a:xfrm>
            <a:off x="5395913" y="3325813"/>
            <a:ext cx="2667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de 60 et 75.</a:t>
            </a:r>
          </a:p>
        </p:txBody>
      </p:sp>
      <p:grpSp>
        <p:nvGrpSpPr>
          <p:cNvPr id="39997" name="Group 61"/>
          <p:cNvGrpSpPr>
            <a:grpSpLocks/>
          </p:cNvGrpSpPr>
          <p:nvPr/>
        </p:nvGrpSpPr>
        <p:grpSpPr bwMode="auto">
          <a:xfrm>
            <a:off x="2884488" y="2466975"/>
            <a:ext cx="1216025" cy="782638"/>
            <a:chOff x="1874" y="1763"/>
            <a:chExt cx="766" cy="493"/>
          </a:xfrm>
        </p:grpSpPr>
        <p:sp>
          <p:nvSpPr>
            <p:cNvPr id="11301" name="Oval 47"/>
            <p:cNvSpPr>
              <a:spLocks noChangeArrowheads="1"/>
            </p:cNvSpPr>
            <p:nvPr/>
          </p:nvSpPr>
          <p:spPr bwMode="auto">
            <a:xfrm>
              <a:off x="1874" y="1763"/>
              <a:ext cx="192" cy="288"/>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sp>
          <p:nvSpPr>
            <p:cNvPr id="11302" name="Line 48"/>
            <p:cNvSpPr>
              <a:spLocks noChangeShapeType="1"/>
            </p:cNvSpPr>
            <p:nvPr/>
          </p:nvSpPr>
          <p:spPr bwMode="auto">
            <a:xfrm>
              <a:off x="2208" y="2016"/>
              <a:ext cx="432" cy="24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39996" name="Group 60"/>
          <p:cNvGrpSpPr>
            <a:grpSpLocks/>
          </p:cNvGrpSpPr>
          <p:nvPr/>
        </p:nvGrpSpPr>
        <p:grpSpPr bwMode="auto">
          <a:xfrm>
            <a:off x="2171700" y="2384425"/>
            <a:ext cx="1166813" cy="865188"/>
            <a:chOff x="1425" y="1711"/>
            <a:chExt cx="735" cy="545"/>
          </a:xfrm>
        </p:grpSpPr>
        <p:sp>
          <p:nvSpPr>
            <p:cNvPr id="11299" name="Oval 49"/>
            <p:cNvSpPr>
              <a:spLocks noChangeArrowheads="1"/>
            </p:cNvSpPr>
            <p:nvPr/>
          </p:nvSpPr>
          <p:spPr bwMode="auto">
            <a:xfrm>
              <a:off x="1425" y="1711"/>
              <a:ext cx="192" cy="336"/>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sp>
          <p:nvSpPr>
            <p:cNvPr id="11300" name="Line 50"/>
            <p:cNvSpPr>
              <a:spLocks noChangeShapeType="1"/>
            </p:cNvSpPr>
            <p:nvPr/>
          </p:nvSpPr>
          <p:spPr bwMode="auto">
            <a:xfrm>
              <a:off x="1728" y="2016"/>
              <a:ext cx="432" cy="24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39999" name="Group 63"/>
          <p:cNvGrpSpPr>
            <a:grpSpLocks/>
          </p:cNvGrpSpPr>
          <p:nvPr/>
        </p:nvGrpSpPr>
        <p:grpSpPr bwMode="auto">
          <a:xfrm>
            <a:off x="3822700" y="2466975"/>
            <a:ext cx="1420813" cy="782638"/>
            <a:chOff x="2465" y="1763"/>
            <a:chExt cx="895" cy="493"/>
          </a:xfrm>
        </p:grpSpPr>
        <p:sp>
          <p:nvSpPr>
            <p:cNvPr id="11297" name="Oval 51"/>
            <p:cNvSpPr>
              <a:spLocks noChangeArrowheads="1"/>
            </p:cNvSpPr>
            <p:nvPr/>
          </p:nvSpPr>
          <p:spPr bwMode="auto">
            <a:xfrm>
              <a:off x="2465" y="1763"/>
              <a:ext cx="192" cy="288"/>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sp>
          <p:nvSpPr>
            <p:cNvPr id="11298" name="Line 52"/>
            <p:cNvSpPr>
              <a:spLocks noChangeShapeType="1"/>
            </p:cNvSpPr>
            <p:nvPr/>
          </p:nvSpPr>
          <p:spPr bwMode="auto">
            <a:xfrm>
              <a:off x="2784" y="2016"/>
              <a:ext cx="576" cy="24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40000" name="Group 64"/>
          <p:cNvGrpSpPr>
            <a:grpSpLocks/>
          </p:cNvGrpSpPr>
          <p:nvPr/>
        </p:nvGrpSpPr>
        <p:grpSpPr bwMode="auto">
          <a:xfrm>
            <a:off x="4557713" y="2422525"/>
            <a:ext cx="838200" cy="750888"/>
            <a:chOff x="2928" y="1735"/>
            <a:chExt cx="528" cy="473"/>
          </a:xfrm>
        </p:grpSpPr>
        <p:sp>
          <p:nvSpPr>
            <p:cNvPr id="11295" name="Oval 53"/>
            <p:cNvSpPr>
              <a:spLocks noChangeArrowheads="1"/>
            </p:cNvSpPr>
            <p:nvPr/>
          </p:nvSpPr>
          <p:spPr bwMode="auto">
            <a:xfrm>
              <a:off x="3249" y="1735"/>
              <a:ext cx="144" cy="288"/>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sp>
          <p:nvSpPr>
            <p:cNvPr id="11296" name="Line 54"/>
            <p:cNvSpPr>
              <a:spLocks noChangeShapeType="1"/>
            </p:cNvSpPr>
            <p:nvPr/>
          </p:nvSpPr>
          <p:spPr bwMode="auto">
            <a:xfrm flipH="1">
              <a:off x="2928" y="2016"/>
              <a:ext cx="528" cy="19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39991" name="Text Box 55"/>
          <p:cNvSpPr txBox="1">
            <a:spLocks noChangeArrowheads="1"/>
          </p:cNvSpPr>
          <p:nvPr/>
        </p:nvSpPr>
        <p:spPr bwMode="auto">
          <a:xfrm>
            <a:off x="76200" y="4179888"/>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On écrira: </a:t>
            </a:r>
          </a:p>
        </p:txBody>
      </p:sp>
      <p:sp>
        <p:nvSpPr>
          <p:cNvPr id="39992" name="Text Box 56"/>
          <p:cNvSpPr txBox="1">
            <a:spLocks noChangeArrowheads="1"/>
          </p:cNvSpPr>
          <p:nvPr/>
        </p:nvSpPr>
        <p:spPr bwMode="auto">
          <a:xfrm>
            <a:off x="2424113" y="4087813"/>
            <a:ext cx="3352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3600">
                <a:solidFill>
                  <a:srgbClr val="003399"/>
                </a:solidFill>
              </a:rPr>
              <a:t>PGCD (60;75) </a:t>
            </a:r>
          </a:p>
        </p:txBody>
      </p:sp>
      <p:sp>
        <p:nvSpPr>
          <p:cNvPr id="39993" name="Text Box 57"/>
          <p:cNvSpPr txBox="1">
            <a:spLocks noChangeArrowheads="1"/>
          </p:cNvSpPr>
          <p:nvPr/>
        </p:nvSpPr>
        <p:spPr bwMode="auto">
          <a:xfrm>
            <a:off x="5776913" y="4087813"/>
            <a:ext cx="1676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3600">
                <a:solidFill>
                  <a:srgbClr val="003399"/>
                </a:solidFill>
              </a:rPr>
              <a:t>= 15</a:t>
            </a:r>
          </a:p>
        </p:txBody>
      </p:sp>
      <p:sp>
        <p:nvSpPr>
          <p:cNvPr id="39994" name="Rectangle 58"/>
          <p:cNvSpPr>
            <a:spLocks noChangeArrowheads="1"/>
          </p:cNvSpPr>
          <p:nvPr/>
        </p:nvSpPr>
        <p:spPr bwMode="auto">
          <a:xfrm>
            <a:off x="2271713" y="3935413"/>
            <a:ext cx="4730750" cy="79375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sp>
        <p:nvSpPr>
          <p:cNvPr id="11286" name="Rectangle 1"/>
          <p:cNvSpPr>
            <a:spLocks noChangeArrowheads="1"/>
          </p:cNvSpPr>
          <p:nvPr/>
        </p:nvSpPr>
        <p:spPr bwMode="auto">
          <a:xfrm>
            <a:off x="4325938" y="433388"/>
            <a:ext cx="1222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800">
                <a:solidFill>
                  <a:srgbClr val="003399"/>
                </a:solidFill>
              </a:rPr>
              <a:t>PGCD</a:t>
            </a:r>
            <a:endParaRPr lang="fr-FR" altLang="fr-FR" sz="2800" b="0">
              <a:solidFill>
                <a:schemeClr val="tx1"/>
              </a:solidFill>
              <a:latin typeface="Times New Roman" pitchFamily="18" charset="0"/>
            </a:endParaRPr>
          </a:p>
        </p:txBody>
      </p:sp>
      <p:sp>
        <p:nvSpPr>
          <p:cNvPr id="11287" name="Rectangle 32"/>
          <p:cNvSpPr>
            <a:spLocks noChangeArrowheads="1"/>
          </p:cNvSpPr>
          <p:nvPr/>
        </p:nvSpPr>
        <p:spPr bwMode="auto">
          <a:xfrm>
            <a:off x="5616575" y="433388"/>
            <a:ext cx="560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a:solidFill>
                  <a:srgbClr val="003399"/>
                </a:solidFill>
              </a:rPr>
              <a:t>ou</a:t>
            </a:r>
            <a:endParaRPr lang="fr-FR" altLang="fr-FR" sz="2400" b="0">
              <a:solidFill>
                <a:schemeClr val="tx1"/>
              </a:solidFill>
              <a:latin typeface="Times New Roman" pitchFamily="18" charset="0"/>
            </a:endParaRPr>
          </a:p>
        </p:txBody>
      </p:sp>
      <p:graphicFrame>
        <p:nvGraphicFramePr>
          <p:cNvPr id="11288" name="Objet 2"/>
          <p:cNvGraphicFramePr>
            <a:graphicFrameLocks noChangeAspect="1"/>
          </p:cNvGraphicFramePr>
          <p:nvPr/>
        </p:nvGraphicFramePr>
        <p:xfrm>
          <a:off x="6269038" y="498475"/>
          <a:ext cx="307975" cy="333375"/>
        </p:xfrm>
        <a:graphic>
          <a:graphicData uri="http://schemas.openxmlformats.org/presentationml/2006/ole">
            <mc:AlternateContent xmlns:mc="http://schemas.openxmlformats.org/markup-compatibility/2006">
              <mc:Choice xmlns:v="urn:schemas-microsoft-com:vml" Requires="v">
                <p:oleObj spid="_x0000_s11315" name="Equation" r:id="rId3" imgW="152202" imgH="126835" progId="Equation.DSMT4">
                  <p:embed/>
                </p:oleObj>
              </mc:Choice>
              <mc:Fallback>
                <p:oleObj name="Equation" r:id="rId3" imgW="152202" imgH="126835" progId="Equation.DSMT4">
                  <p:embed/>
                  <p:pic>
                    <p:nvPicPr>
                      <p:cNvPr id="0" name="Obje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9038" y="498475"/>
                        <a:ext cx="3079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 name="Text Box 55"/>
          <p:cNvSpPr txBox="1">
            <a:spLocks noChangeArrowheads="1"/>
          </p:cNvSpPr>
          <p:nvPr/>
        </p:nvSpPr>
        <p:spPr bwMode="auto">
          <a:xfrm>
            <a:off x="76200" y="4957763"/>
            <a:ext cx="24003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Ou on écrira: </a:t>
            </a:r>
          </a:p>
        </p:txBody>
      </p:sp>
      <p:sp>
        <p:nvSpPr>
          <p:cNvPr id="39" name="Rectangle 58"/>
          <p:cNvSpPr>
            <a:spLocks noChangeArrowheads="1"/>
          </p:cNvSpPr>
          <p:nvPr/>
        </p:nvSpPr>
        <p:spPr bwMode="auto">
          <a:xfrm>
            <a:off x="2722563" y="4978400"/>
            <a:ext cx="2825750" cy="785813"/>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sp>
        <p:nvSpPr>
          <p:cNvPr id="40" name="Text Box 56"/>
          <p:cNvSpPr txBox="1">
            <a:spLocks noChangeArrowheads="1"/>
          </p:cNvSpPr>
          <p:nvPr/>
        </p:nvSpPr>
        <p:spPr bwMode="auto">
          <a:xfrm>
            <a:off x="2825750" y="4978400"/>
            <a:ext cx="3352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3600">
                <a:solidFill>
                  <a:srgbClr val="003399"/>
                </a:solidFill>
              </a:rPr>
              <a:t>60   75</a:t>
            </a:r>
          </a:p>
        </p:txBody>
      </p:sp>
      <p:sp>
        <p:nvSpPr>
          <p:cNvPr id="41" name="Text Box 57"/>
          <p:cNvSpPr txBox="1">
            <a:spLocks noChangeArrowheads="1"/>
          </p:cNvSpPr>
          <p:nvPr/>
        </p:nvSpPr>
        <p:spPr bwMode="auto">
          <a:xfrm>
            <a:off x="4343400" y="4978400"/>
            <a:ext cx="1676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3600">
                <a:solidFill>
                  <a:srgbClr val="003399"/>
                </a:solidFill>
              </a:rPr>
              <a:t>= 15</a:t>
            </a:r>
          </a:p>
        </p:txBody>
      </p:sp>
      <p:graphicFrame>
        <p:nvGraphicFramePr>
          <p:cNvPr id="11293" name="Objet 41"/>
          <p:cNvGraphicFramePr>
            <a:graphicFrameLocks noChangeAspect="1"/>
          </p:cNvGraphicFramePr>
          <p:nvPr/>
        </p:nvGraphicFramePr>
        <p:xfrm>
          <a:off x="3449638" y="5124450"/>
          <a:ext cx="307975" cy="333375"/>
        </p:xfrm>
        <a:graphic>
          <a:graphicData uri="http://schemas.openxmlformats.org/presentationml/2006/ole">
            <mc:AlternateContent xmlns:mc="http://schemas.openxmlformats.org/markup-compatibility/2006">
              <mc:Choice xmlns:v="urn:schemas-microsoft-com:vml" Requires="v">
                <p:oleObj spid="_x0000_s11316" name="Equation" r:id="rId5" imgW="152202" imgH="126835" progId="Equation.DSMT4">
                  <p:embed/>
                </p:oleObj>
              </mc:Choice>
              <mc:Fallback>
                <p:oleObj name="Equation" r:id="rId5" imgW="152202" imgH="126835" progId="Equation.DSMT4">
                  <p:embed/>
                  <p:pic>
                    <p:nvPicPr>
                      <p:cNvPr id="0" name="Objet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9638" y="5124450"/>
                        <a:ext cx="30797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94" name="Text Box 22"/>
          <p:cNvSpPr txBox="1">
            <a:spLocks noChangeArrowheads="1"/>
          </p:cNvSpPr>
          <p:nvPr/>
        </p:nvSpPr>
        <p:spPr bwMode="auto">
          <a:xfrm>
            <a:off x="-150813" y="6534150"/>
            <a:ext cx="2317751"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algn="r" eaLnBrk="1" hangingPunct="1">
              <a:spcBef>
                <a:spcPct val="50000"/>
              </a:spcBef>
              <a:buFontTx/>
              <a:buNone/>
            </a:pPr>
            <a:r>
              <a:rPr lang="fr-FR" altLang="fr-FR" sz="1400">
                <a:solidFill>
                  <a:schemeClr val="tx1"/>
                </a:solidFill>
                <a:latin typeface="Times New Roman" pitchFamily="18" charset="0"/>
              </a:rPr>
              <a:t>Création :ATMANI NAJIB</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9972"/>
                                        </p:tgtEl>
                                        <p:attrNameLst>
                                          <p:attrName>style.visibility</p:attrName>
                                        </p:attrNameLst>
                                      </p:cBhvr>
                                      <p:to>
                                        <p:strVal val="visible"/>
                                      </p:to>
                                    </p:set>
                                    <p:anim calcmode="lin" valueType="num">
                                      <p:cBhvr additive="base">
                                        <p:cTn id="7" dur="500" fill="hold"/>
                                        <p:tgtEl>
                                          <p:spTgt spid="39972"/>
                                        </p:tgtEl>
                                        <p:attrNameLst>
                                          <p:attrName>ppt_x</p:attrName>
                                        </p:attrNameLst>
                                      </p:cBhvr>
                                      <p:tavLst>
                                        <p:tav tm="0">
                                          <p:val>
                                            <p:strVal val="1+#ppt_w/2"/>
                                          </p:val>
                                        </p:tav>
                                        <p:tav tm="100000">
                                          <p:val>
                                            <p:strVal val="#ppt_x"/>
                                          </p:val>
                                        </p:tav>
                                      </p:tavLst>
                                    </p:anim>
                                    <p:anim calcmode="lin" valueType="num">
                                      <p:cBhvr additive="base">
                                        <p:cTn id="8" dur="500" fill="hold"/>
                                        <p:tgtEl>
                                          <p:spTgt spid="3997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973"/>
                                        </p:tgtEl>
                                        <p:attrNameLst>
                                          <p:attrName>style.visibility</p:attrName>
                                        </p:attrNameLst>
                                      </p:cBhvr>
                                      <p:to>
                                        <p:strVal val="visible"/>
                                      </p:to>
                                    </p:set>
                                    <p:anim calcmode="lin" valueType="num">
                                      <p:cBhvr additive="base">
                                        <p:cTn id="13" dur="500" fill="hold"/>
                                        <p:tgtEl>
                                          <p:spTgt spid="39973"/>
                                        </p:tgtEl>
                                        <p:attrNameLst>
                                          <p:attrName>ppt_x</p:attrName>
                                        </p:attrNameLst>
                                      </p:cBhvr>
                                      <p:tavLst>
                                        <p:tav tm="0">
                                          <p:val>
                                            <p:strVal val="0-#ppt_w/2"/>
                                          </p:val>
                                        </p:tav>
                                        <p:tav tm="100000">
                                          <p:val>
                                            <p:strVal val="#ppt_x"/>
                                          </p:val>
                                        </p:tav>
                                      </p:tavLst>
                                    </p:anim>
                                    <p:anim calcmode="lin" valueType="num">
                                      <p:cBhvr additive="base">
                                        <p:cTn id="14" dur="500" fill="hold"/>
                                        <p:tgtEl>
                                          <p:spTgt spid="3997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3999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9977"/>
                                        </p:tgtEl>
                                        <p:attrNameLst>
                                          <p:attrName>style.visibility</p:attrName>
                                        </p:attrNameLst>
                                      </p:cBhvr>
                                      <p:to>
                                        <p:strVal val="visible"/>
                                      </p:to>
                                    </p:set>
                                    <p:anim calcmode="lin" valueType="num">
                                      <p:cBhvr additive="base">
                                        <p:cTn id="23" dur="500" fill="hold"/>
                                        <p:tgtEl>
                                          <p:spTgt spid="39977"/>
                                        </p:tgtEl>
                                        <p:attrNameLst>
                                          <p:attrName>ppt_x</p:attrName>
                                        </p:attrNameLst>
                                      </p:cBhvr>
                                      <p:tavLst>
                                        <p:tav tm="0">
                                          <p:val>
                                            <p:strVal val="0-#ppt_w/2"/>
                                          </p:val>
                                        </p:tav>
                                        <p:tav tm="100000">
                                          <p:val>
                                            <p:strVal val="#ppt_x"/>
                                          </p:val>
                                        </p:tav>
                                      </p:tavLst>
                                    </p:anim>
                                    <p:anim calcmode="lin" valueType="num">
                                      <p:cBhvr additive="base">
                                        <p:cTn id="24" dur="500" fill="hold"/>
                                        <p:tgtEl>
                                          <p:spTgt spid="39977"/>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9976"/>
                                        </p:tgtEl>
                                        <p:attrNameLst>
                                          <p:attrName>style.visibility</p:attrName>
                                        </p:attrNameLst>
                                      </p:cBhvr>
                                      <p:to>
                                        <p:strVal val="visible"/>
                                      </p:to>
                                    </p:set>
                                    <p:anim calcmode="lin" valueType="num">
                                      <p:cBhvr additive="base">
                                        <p:cTn id="29" dur="500" fill="hold"/>
                                        <p:tgtEl>
                                          <p:spTgt spid="39976"/>
                                        </p:tgtEl>
                                        <p:attrNameLst>
                                          <p:attrName>ppt_x</p:attrName>
                                        </p:attrNameLst>
                                      </p:cBhvr>
                                      <p:tavLst>
                                        <p:tav tm="0">
                                          <p:val>
                                            <p:strVal val="0-#ppt_w/2"/>
                                          </p:val>
                                        </p:tav>
                                        <p:tav tm="100000">
                                          <p:val>
                                            <p:strVal val="#ppt_x"/>
                                          </p:val>
                                        </p:tav>
                                      </p:tavLst>
                                    </p:anim>
                                    <p:anim calcmode="lin" valueType="num">
                                      <p:cBhvr additive="base">
                                        <p:cTn id="30" dur="500" fill="hold"/>
                                        <p:tgtEl>
                                          <p:spTgt spid="39976"/>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39996"/>
                                        </p:tgtEl>
                                        <p:attrNameLst>
                                          <p:attrName>style.visibility</p:attrName>
                                        </p:attrNameLst>
                                      </p:cBhvr>
                                      <p:to>
                                        <p:strVal val="visible"/>
                                      </p:to>
                                    </p:set>
                                    <p:animEffect transition="in" filter="dissolve">
                                      <p:cBhvr>
                                        <p:cTn id="35" dur="500"/>
                                        <p:tgtEl>
                                          <p:spTgt spid="3999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5" presetClass="entr" presetSubtype="0" fill="hold" grpId="0" nodeType="clickEffect">
                                  <p:stCondLst>
                                    <p:cond delay="0"/>
                                  </p:stCondLst>
                                  <p:childTnLst>
                                    <p:set>
                                      <p:cBhvr>
                                        <p:cTn id="39" dur="1" fill="hold">
                                          <p:stCondLst>
                                            <p:cond delay="0"/>
                                          </p:stCondLst>
                                        </p:cTn>
                                        <p:tgtEl>
                                          <p:spTgt spid="39978"/>
                                        </p:tgtEl>
                                        <p:attrNameLst>
                                          <p:attrName>style.visibility</p:attrName>
                                        </p:attrNameLst>
                                      </p:cBhvr>
                                      <p:to>
                                        <p:strVal val="visible"/>
                                      </p:to>
                                    </p:set>
                                    <p:anim calcmode="lin" valueType="num">
                                      <p:cBhvr>
                                        <p:cTn id="40" dur="1000" fill="hold"/>
                                        <p:tgtEl>
                                          <p:spTgt spid="39978"/>
                                        </p:tgtEl>
                                        <p:attrNameLst>
                                          <p:attrName>ppt_w</p:attrName>
                                        </p:attrNameLst>
                                      </p:cBhvr>
                                      <p:tavLst>
                                        <p:tav tm="0">
                                          <p:val>
                                            <p:fltVal val="0"/>
                                          </p:val>
                                        </p:tav>
                                        <p:tav tm="100000">
                                          <p:val>
                                            <p:strVal val="#ppt_w"/>
                                          </p:val>
                                        </p:tav>
                                      </p:tavLst>
                                    </p:anim>
                                    <p:anim calcmode="lin" valueType="num">
                                      <p:cBhvr>
                                        <p:cTn id="41" dur="1000" fill="hold"/>
                                        <p:tgtEl>
                                          <p:spTgt spid="39978"/>
                                        </p:tgtEl>
                                        <p:attrNameLst>
                                          <p:attrName>ppt_h</p:attrName>
                                        </p:attrNameLst>
                                      </p:cBhvr>
                                      <p:tavLst>
                                        <p:tav tm="0">
                                          <p:val>
                                            <p:fltVal val="0"/>
                                          </p:val>
                                        </p:tav>
                                        <p:tav tm="100000">
                                          <p:val>
                                            <p:strVal val="#ppt_h"/>
                                          </p:val>
                                        </p:tav>
                                      </p:tavLst>
                                    </p:anim>
                                    <p:anim calcmode="lin" valueType="num">
                                      <p:cBhvr>
                                        <p:cTn id="42" dur="1000" fill="hold"/>
                                        <p:tgtEl>
                                          <p:spTgt spid="39978"/>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3997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nodeType="clickEffect">
                                  <p:stCondLst>
                                    <p:cond delay="0"/>
                                  </p:stCondLst>
                                  <p:childTnLst>
                                    <p:set>
                                      <p:cBhvr>
                                        <p:cTn id="47" dur="1" fill="hold">
                                          <p:stCondLst>
                                            <p:cond delay="0"/>
                                          </p:stCondLst>
                                        </p:cTn>
                                        <p:tgtEl>
                                          <p:spTgt spid="39997"/>
                                        </p:tgtEl>
                                        <p:attrNameLst>
                                          <p:attrName>style.visibility</p:attrName>
                                        </p:attrNameLst>
                                      </p:cBhvr>
                                      <p:to>
                                        <p:strVal val="visible"/>
                                      </p:to>
                                    </p:set>
                                    <p:animEffect transition="in" filter="dissolve">
                                      <p:cBhvr>
                                        <p:cTn id="48" dur="500"/>
                                        <p:tgtEl>
                                          <p:spTgt spid="3999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5" presetClass="entr" presetSubtype="0" fill="hold" grpId="0" nodeType="clickEffect">
                                  <p:stCondLst>
                                    <p:cond delay="0"/>
                                  </p:stCondLst>
                                  <p:childTnLst>
                                    <p:set>
                                      <p:cBhvr>
                                        <p:cTn id="52" dur="1" fill="hold">
                                          <p:stCondLst>
                                            <p:cond delay="0"/>
                                          </p:stCondLst>
                                        </p:cTn>
                                        <p:tgtEl>
                                          <p:spTgt spid="39979"/>
                                        </p:tgtEl>
                                        <p:attrNameLst>
                                          <p:attrName>style.visibility</p:attrName>
                                        </p:attrNameLst>
                                      </p:cBhvr>
                                      <p:to>
                                        <p:strVal val="visible"/>
                                      </p:to>
                                    </p:set>
                                    <p:anim calcmode="lin" valueType="num">
                                      <p:cBhvr>
                                        <p:cTn id="53" dur="1000" fill="hold"/>
                                        <p:tgtEl>
                                          <p:spTgt spid="39979"/>
                                        </p:tgtEl>
                                        <p:attrNameLst>
                                          <p:attrName>ppt_w</p:attrName>
                                        </p:attrNameLst>
                                      </p:cBhvr>
                                      <p:tavLst>
                                        <p:tav tm="0">
                                          <p:val>
                                            <p:fltVal val="0"/>
                                          </p:val>
                                        </p:tav>
                                        <p:tav tm="100000">
                                          <p:val>
                                            <p:strVal val="#ppt_w"/>
                                          </p:val>
                                        </p:tav>
                                      </p:tavLst>
                                    </p:anim>
                                    <p:anim calcmode="lin" valueType="num">
                                      <p:cBhvr>
                                        <p:cTn id="54" dur="1000" fill="hold"/>
                                        <p:tgtEl>
                                          <p:spTgt spid="39979"/>
                                        </p:tgtEl>
                                        <p:attrNameLst>
                                          <p:attrName>ppt_h</p:attrName>
                                        </p:attrNameLst>
                                      </p:cBhvr>
                                      <p:tavLst>
                                        <p:tav tm="0">
                                          <p:val>
                                            <p:fltVal val="0"/>
                                          </p:val>
                                        </p:tav>
                                        <p:tav tm="100000">
                                          <p:val>
                                            <p:strVal val="#ppt_h"/>
                                          </p:val>
                                        </p:tav>
                                      </p:tavLst>
                                    </p:anim>
                                    <p:anim calcmode="lin" valueType="num">
                                      <p:cBhvr>
                                        <p:cTn id="55" dur="1000" fill="hold"/>
                                        <p:tgtEl>
                                          <p:spTgt spid="39979"/>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3997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nodeType="clickEffect">
                                  <p:stCondLst>
                                    <p:cond delay="0"/>
                                  </p:stCondLst>
                                  <p:childTnLst>
                                    <p:set>
                                      <p:cBhvr>
                                        <p:cTn id="60" dur="1" fill="hold">
                                          <p:stCondLst>
                                            <p:cond delay="0"/>
                                          </p:stCondLst>
                                        </p:cTn>
                                        <p:tgtEl>
                                          <p:spTgt spid="40000"/>
                                        </p:tgtEl>
                                        <p:attrNameLst>
                                          <p:attrName>style.visibility</p:attrName>
                                        </p:attrNameLst>
                                      </p:cBhvr>
                                      <p:to>
                                        <p:strVal val="visible"/>
                                      </p:to>
                                    </p:set>
                                    <p:anim calcmode="lin" valueType="num">
                                      <p:cBhvr additive="base">
                                        <p:cTn id="61" dur="500" fill="hold"/>
                                        <p:tgtEl>
                                          <p:spTgt spid="40000"/>
                                        </p:tgtEl>
                                        <p:attrNameLst>
                                          <p:attrName>ppt_x</p:attrName>
                                        </p:attrNameLst>
                                      </p:cBhvr>
                                      <p:tavLst>
                                        <p:tav tm="0">
                                          <p:val>
                                            <p:strVal val="0-#ppt_w/2"/>
                                          </p:val>
                                        </p:tav>
                                        <p:tav tm="100000">
                                          <p:val>
                                            <p:strVal val="#ppt_x"/>
                                          </p:val>
                                        </p:tav>
                                      </p:tavLst>
                                    </p:anim>
                                    <p:anim calcmode="lin" valueType="num">
                                      <p:cBhvr additive="base">
                                        <p:cTn id="62" dur="500" fill="hold"/>
                                        <p:tgtEl>
                                          <p:spTgt spid="40000"/>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5" presetClass="entr" presetSubtype="0" fill="hold" grpId="0" nodeType="clickEffect">
                                  <p:stCondLst>
                                    <p:cond delay="0"/>
                                  </p:stCondLst>
                                  <p:childTnLst>
                                    <p:set>
                                      <p:cBhvr>
                                        <p:cTn id="66" dur="1" fill="hold">
                                          <p:stCondLst>
                                            <p:cond delay="0"/>
                                          </p:stCondLst>
                                        </p:cTn>
                                        <p:tgtEl>
                                          <p:spTgt spid="39980"/>
                                        </p:tgtEl>
                                        <p:attrNameLst>
                                          <p:attrName>style.visibility</p:attrName>
                                        </p:attrNameLst>
                                      </p:cBhvr>
                                      <p:to>
                                        <p:strVal val="visible"/>
                                      </p:to>
                                    </p:set>
                                    <p:anim calcmode="lin" valueType="num">
                                      <p:cBhvr>
                                        <p:cTn id="67" dur="1000" fill="hold"/>
                                        <p:tgtEl>
                                          <p:spTgt spid="39980"/>
                                        </p:tgtEl>
                                        <p:attrNameLst>
                                          <p:attrName>ppt_w</p:attrName>
                                        </p:attrNameLst>
                                      </p:cBhvr>
                                      <p:tavLst>
                                        <p:tav tm="0">
                                          <p:val>
                                            <p:fltVal val="0"/>
                                          </p:val>
                                        </p:tav>
                                        <p:tav tm="100000">
                                          <p:val>
                                            <p:strVal val="#ppt_w"/>
                                          </p:val>
                                        </p:tav>
                                      </p:tavLst>
                                    </p:anim>
                                    <p:anim calcmode="lin" valueType="num">
                                      <p:cBhvr>
                                        <p:cTn id="68" dur="1000" fill="hold"/>
                                        <p:tgtEl>
                                          <p:spTgt spid="39980"/>
                                        </p:tgtEl>
                                        <p:attrNameLst>
                                          <p:attrName>ppt_h</p:attrName>
                                        </p:attrNameLst>
                                      </p:cBhvr>
                                      <p:tavLst>
                                        <p:tav tm="0">
                                          <p:val>
                                            <p:fltVal val="0"/>
                                          </p:val>
                                        </p:tav>
                                        <p:tav tm="100000">
                                          <p:val>
                                            <p:strVal val="#ppt_h"/>
                                          </p:val>
                                        </p:tav>
                                      </p:tavLst>
                                    </p:anim>
                                    <p:anim calcmode="lin" valueType="num">
                                      <p:cBhvr>
                                        <p:cTn id="69" dur="1000" fill="hold"/>
                                        <p:tgtEl>
                                          <p:spTgt spid="39980"/>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3998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9" presetClass="entr" presetSubtype="0" fill="hold" nodeType="clickEffect">
                                  <p:stCondLst>
                                    <p:cond delay="0"/>
                                  </p:stCondLst>
                                  <p:childTnLst>
                                    <p:set>
                                      <p:cBhvr>
                                        <p:cTn id="74" dur="1" fill="hold">
                                          <p:stCondLst>
                                            <p:cond delay="0"/>
                                          </p:stCondLst>
                                        </p:cTn>
                                        <p:tgtEl>
                                          <p:spTgt spid="39999"/>
                                        </p:tgtEl>
                                        <p:attrNameLst>
                                          <p:attrName>style.visibility</p:attrName>
                                        </p:attrNameLst>
                                      </p:cBhvr>
                                      <p:to>
                                        <p:strVal val="visible"/>
                                      </p:to>
                                    </p:set>
                                    <p:animEffect transition="in" filter="dissolve">
                                      <p:cBhvr>
                                        <p:cTn id="75" dur="500"/>
                                        <p:tgtEl>
                                          <p:spTgt spid="39999"/>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5" presetClass="entr" presetSubtype="0" fill="hold" grpId="0" nodeType="clickEffect">
                                  <p:stCondLst>
                                    <p:cond delay="0"/>
                                  </p:stCondLst>
                                  <p:childTnLst>
                                    <p:set>
                                      <p:cBhvr>
                                        <p:cTn id="79" dur="1" fill="hold">
                                          <p:stCondLst>
                                            <p:cond delay="0"/>
                                          </p:stCondLst>
                                        </p:cTn>
                                        <p:tgtEl>
                                          <p:spTgt spid="39981"/>
                                        </p:tgtEl>
                                        <p:attrNameLst>
                                          <p:attrName>style.visibility</p:attrName>
                                        </p:attrNameLst>
                                      </p:cBhvr>
                                      <p:to>
                                        <p:strVal val="visible"/>
                                      </p:to>
                                    </p:set>
                                    <p:anim calcmode="lin" valueType="num">
                                      <p:cBhvr>
                                        <p:cTn id="80" dur="1000" fill="hold"/>
                                        <p:tgtEl>
                                          <p:spTgt spid="39981"/>
                                        </p:tgtEl>
                                        <p:attrNameLst>
                                          <p:attrName>ppt_w</p:attrName>
                                        </p:attrNameLst>
                                      </p:cBhvr>
                                      <p:tavLst>
                                        <p:tav tm="0">
                                          <p:val>
                                            <p:fltVal val="0"/>
                                          </p:val>
                                        </p:tav>
                                        <p:tav tm="100000">
                                          <p:val>
                                            <p:strVal val="#ppt_w"/>
                                          </p:val>
                                        </p:tav>
                                      </p:tavLst>
                                    </p:anim>
                                    <p:anim calcmode="lin" valueType="num">
                                      <p:cBhvr>
                                        <p:cTn id="81" dur="1000" fill="hold"/>
                                        <p:tgtEl>
                                          <p:spTgt spid="39981"/>
                                        </p:tgtEl>
                                        <p:attrNameLst>
                                          <p:attrName>ppt_h</p:attrName>
                                        </p:attrNameLst>
                                      </p:cBhvr>
                                      <p:tavLst>
                                        <p:tav tm="0">
                                          <p:val>
                                            <p:fltVal val="0"/>
                                          </p:val>
                                        </p:tav>
                                        <p:tav tm="100000">
                                          <p:val>
                                            <p:strVal val="#ppt_h"/>
                                          </p:val>
                                        </p:tav>
                                      </p:tavLst>
                                    </p:anim>
                                    <p:anim calcmode="lin" valueType="num">
                                      <p:cBhvr>
                                        <p:cTn id="82" dur="1000" fill="hold"/>
                                        <p:tgtEl>
                                          <p:spTgt spid="39981"/>
                                        </p:tgtEl>
                                        <p:attrNameLst>
                                          <p:attrName>ppt_x</p:attrName>
                                        </p:attrNameLst>
                                      </p:cBhvr>
                                      <p:tavLst>
                                        <p:tav tm="0" fmla="#ppt_x+(cos(-2*pi*(1-$))*-#ppt_x-sin(-2*pi*(1-$))*(1-#ppt_y))*(1-$)">
                                          <p:val>
                                            <p:fltVal val="0"/>
                                          </p:val>
                                        </p:tav>
                                        <p:tav tm="100000">
                                          <p:val>
                                            <p:fltVal val="1"/>
                                          </p:val>
                                        </p:tav>
                                      </p:tavLst>
                                    </p:anim>
                                    <p:anim calcmode="lin" valueType="num">
                                      <p:cBhvr>
                                        <p:cTn id="83" dur="1000" fill="hold"/>
                                        <p:tgtEl>
                                          <p:spTgt spid="3998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8" fill="hold" grpId="0" nodeType="clickEffect">
                                  <p:stCondLst>
                                    <p:cond delay="0"/>
                                  </p:stCondLst>
                                  <p:childTnLst>
                                    <p:set>
                                      <p:cBhvr>
                                        <p:cTn id="87" dur="1" fill="hold">
                                          <p:stCondLst>
                                            <p:cond delay="0"/>
                                          </p:stCondLst>
                                        </p:cTn>
                                        <p:tgtEl>
                                          <p:spTgt spid="39982"/>
                                        </p:tgtEl>
                                        <p:attrNameLst>
                                          <p:attrName>style.visibility</p:attrName>
                                        </p:attrNameLst>
                                      </p:cBhvr>
                                      <p:to>
                                        <p:strVal val="visible"/>
                                      </p:to>
                                    </p:set>
                                    <p:anim calcmode="lin" valueType="num">
                                      <p:cBhvr additive="base">
                                        <p:cTn id="88" dur="500" fill="hold"/>
                                        <p:tgtEl>
                                          <p:spTgt spid="39982"/>
                                        </p:tgtEl>
                                        <p:attrNameLst>
                                          <p:attrName>ppt_x</p:attrName>
                                        </p:attrNameLst>
                                      </p:cBhvr>
                                      <p:tavLst>
                                        <p:tav tm="0">
                                          <p:val>
                                            <p:strVal val="0-#ppt_w/2"/>
                                          </p:val>
                                        </p:tav>
                                        <p:tav tm="100000">
                                          <p:val>
                                            <p:strVal val="#ppt_x"/>
                                          </p:val>
                                        </p:tav>
                                      </p:tavLst>
                                    </p:anim>
                                    <p:anim calcmode="lin" valueType="num">
                                      <p:cBhvr additive="base">
                                        <p:cTn id="89" dur="500" fill="hold"/>
                                        <p:tgtEl>
                                          <p:spTgt spid="39982"/>
                                        </p:tgtEl>
                                        <p:attrNameLst>
                                          <p:attrName>ppt_y</p:attrName>
                                        </p:attrNameLst>
                                      </p:cBhvr>
                                      <p:tavLst>
                                        <p:tav tm="0">
                                          <p:val>
                                            <p:strVal val="#ppt_y"/>
                                          </p:val>
                                        </p:tav>
                                        <p:tav tm="100000">
                                          <p:val>
                                            <p:strVal val="#ppt_y"/>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ntr" presetSubtype="8" fill="hold" grpId="0" nodeType="clickEffect">
                                  <p:stCondLst>
                                    <p:cond delay="0"/>
                                  </p:stCondLst>
                                  <p:childTnLst>
                                    <p:set>
                                      <p:cBhvr>
                                        <p:cTn id="93" dur="1" fill="hold">
                                          <p:stCondLst>
                                            <p:cond delay="0"/>
                                          </p:stCondLst>
                                        </p:cTn>
                                        <p:tgtEl>
                                          <p:spTgt spid="39991"/>
                                        </p:tgtEl>
                                        <p:attrNameLst>
                                          <p:attrName>style.visibility</p:attrName>
                                        </p:attrNameLst>
                                      </p:cBhvr>
                                      <p:to>
                                        <p:strVal val="visible"/>
                                      </p:to>
                                    </p:set>
                                    <p:anim calcmode="lin" valueType="num">
                                      <p:cBhvr additive="base">
                                        <p:cTn id="94" dur="500" fill="hold"/>
                                        <p:tgtEl>
                                          <p:spTgt spid="39991"/>
                                        </p:tgtEl>
                                        <p:attrNameLst>
                                          <p:attrName>ppt_x</p:attrName>
                                        </p:attrNameLst>
                                      </p:cBhvr>
                                      <p:tavLst>
                                        <p:tav tm="0">
                                          <p:val>
                                            <p:strVal val="0-#ppt_w/2"/>
                                          </p:val>
                                        </p:tav>
                                        <p:tav tm="100000">
                                          <p:val>
                                            <p:strVal val="#ppt_x"/>
                                          </p:val>
                                        </p:tav>
                                      </p:tavLst>
                                    </p:anim>
                                    <p:anim calcmode="lin" valueType="num">
                                      <p:cBhvr additive="base">
                                        <p:cTn id="95" dur="500" fill="hold"/>
                                        <p:tgtEl>
                                          <p:spTgt spid="39991"/>
                                        </p:tgtEl>
                                        <p:attrNameLst>
                                          <p:attrName>ppt_y</p:attrName>
                                        </p:attrNameLst>
                                      </p:cBhvr>
                                      <p:tavLst>
                                        <p:tav tm="0">
                                          <p:val>
                                            <p:strVal val="#ppt_y"/>
                                          </p:val>
                                        </p:tav>
                                        <p:tav tm="100000">
                                          <p:val>
                                            <p:strVal val="#ppt_y"/>
                                          </p:val>
                                        </p:tav>
                                      </p:tavLst>
                                    </p:anim>
                                  </p:childTnLst>
                                </p:cTn>
                              </p:par>
                            </p:childTnLst>
                          </p:cTn>
                        </p:par>
                      </p:childTnLst>
                    </p:cTn>
                  </p:par>
                  <p:par>
                    <p:cTn id="96" fill="hold" nodeType="clickPar">
                      <p:stCondLst>
                        <p:cond delay="indefinite"/>
                      </p:stCondLst>
                      <p:childTnLst>
                        <p:par>
                          <p:cTn id="97" fill="hold" nodeType="withGroup">
                            <p:stCondLst>
                              <p:cond delay="0"/>
                            </p:stCondLst>
                            <p:childTnLst>
                              <p:par>
                                <p:cTn id="98" presetID="2" presetClass="entr" presetSubtype="2" fill="hold" grpId="0" nodeType="clickEffect">
                                  <p:stCondLst>
                                    <p:cond delay="0"/>
                                  </p:stCondLst>
                                  <p:childTnLst>
                                    <p:set>
                                      <p:cBhvr>
                                        <p:cTn id="99" dur="1" fill="hold">
                                          <p:stCondLst>
                                            <p:cond delay="0"/>
                                          </p:stCondLst>
                                        </p:cTn>
                                        <p:tgtEl>
                                          <p:spTgt spid="39992"/>
                                        </p:tgtEl>
                                        <p:attrNameLst>
                                          <p:attrName>style.visibility</p:attrName>
                                        </p:attrNameLst>
                                      </p:cBhvr>
                                      <p:to>
                                        <p:strVal val="visible"/>
                                      </p:to>
                                    </p:set>
                                    <p:anim calcmode="lin" valueType="num">
                                      <p:cBhvr additive="base">
                                        <p:cTn id="100" dur="500" fill="hold"/>
                                        <p:tgtEl>
                                          <p:spTgt spid="39992"/>
                                        </p:tgtEl>
                                        <p:attrNameLst>
                                          <p:attrName>ppt_x</p:attrName>
                                        </p:attrNameLst>
                                      </p:cBhvr>
                                      <p:tavLst>
                                        <p:tav tm="0">
                                          <p:val>
                                            <p:strVal val="1+#ppt_w/2"/>
                                          </p:val>
                                        </p:tav>
                                        <p:tav tm="100000">
                                          <p:val>
                                            <p:strVal val="#ppt_x"/>
                                          </p:val>
                                        </p:tav>
                                      </p:tavLst>
                                    </p:anim>
                                    <p:anim calcmode="lin" valueType="num">
                                      <p:cBhvr additive="base">
                                        <p:cTn id="101" dur="500" fill="hold"/>
                                        <p:tgtEl>
                                          <p:spTgt spid="39992"/>
                                        </p:tgtEl>
                                        <p:attrNameLst>
                                          <p:attrName>ppt_y</p:attrName>
                                        </p:attrNameLst>
                                      </p:cBhvr>
                                      <p:tavLst>
                                        <p:tav tm="0">
                                          <p:val>
                                            <p:strVal val="#ppt_y"/>
                                          </p:val>
                                        </p:tav>
                                        <p:tav tm="100000">
                                          <p:val>
                                            <p:strVal val="#ppt_y"/>
                                          </p:val>
                                        </p:tav>
                                      </p:tavLst>
                                    </p:anim>
                                  </p:childTnLst>
                                </p:cTn>
                              </p:par>
                            </p:childTnLst>
                          </p:cTn>
                        </p:par>
                      </p:childTnLst>
                    </p:cTn>
                  </p:par>
                  <p:par>
                    <p:cTn id="102" fill="hold" nodeType="clickPar">
                      <p:stCondLst>
                        <p:cond delay="indefinite"/>
                      </p:stCondLst>
                      <p:childTnLst>
                        <p:par>
                          <p:cTn id="103" fill="hold" nodeType="withGroup">
                            <p:stCondLst>
                              <p:cond delay="0"/>
                            </p:stCondLst>
                            <p:childTnLst>
                              <p:par>
                                <p:cTn id="104" presetID="2" presetClass="entr" presetSubtype="2" fill="hold" grpId="0" nodeType="clickEffect">
                                  <p:stCondLst>
                                    <p:cond delay="0"/>
                                  </p:stCondLst>
                                  <p:childTnLst>
                                    <p:set>
                                      <p:cBhvr>
                                        <p:cTn id="105" dur="1" fill="hold">
                                          <p:stCondLst>
                                            <p:cond delay="0"/>
                                          </p:stCondLst>
                                        </p:cTn>
                                        <p:tgtEl>
                                          <p:spTgt spid="39993"/>
                                        </p:tgtEl>
                                        <p:attrNameLst>
                                          <p:attrName>style.visibility</p:attrName>
                                        </p:attrNameLst>
                                      </p:cBhvr>
                                      <p:to>
                                        <p:strVal val="visible"/>
                                      </p:to>
                                    </p:set>
                                    <p:anim calcmode="lin" valueType="num">
                                      <p:cBhvr additive="base">
                                        <p:cTn id="106" dur="500" fill="hold"/>
                                        <p:tgtEl>
                                          <p:spTgt spid="39993"/>
                                        </p:tgtEl>
                                        <p:attrNameLst>
                                          <p:attrName>ppt_x</p:attrName>
                                        </p:attrNameLst>
                                      </p:cBhvr>
                                      <p:tavLst>
                                        <p:tav tm="0">
                                          <p:val>
                                            <p:strVal val="1+#ppt_w/2"/>
                                          </p:val>
                                        </p:tav>
                                        <p:tav tm="100000">
                                          <p:val>
                                            <p:strVal val="#ppt_x"/>
                                          </p:val>
                                        </p:tav>
                                      </p:tavLst>
                                    </p:anim>
                                    <p:anim calcmode="lin" valueType="num">
                                      <p:cBhvr additive="base">
                                        <p:cTn id="107" dur="500" fill="hold"/>
                                        <p:tgtEl>
                                          <p:spTgt spid="39993"/>
                                        </p:tgtEl>
                                        <p:attrNameLst>
                                          <p:attrName>ppt_y</p:attrName>
                                        </p:attrNameLst>
                                      </p:cBhvr>
                                      <p:tavLst>
                                        <p:tav tm="0">
                                          <p:val>
                                            <p:strVal val="#ppt_y"/>
                                          </p:val>
                                        </p:tav>
                                        <p:tav tm="100000">
                                          <p:val>
                                            <p:strVal val="#ppt_y"/>
                                          </p:val>
                                        </p:tav>
                                      </p:tavLst>
                                    </p:anim>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7" presetClass="entr" presetSubtype="10" fill="hold" grpId="0" nodeType="clickEffect">
                                  <p:stCondLst>
                                    <p:cond delay="0"/>
                                  </p:stCondLst>
                                  <p:childTnLst>
                                    <p:set>
                                      <p:cBhvr>
                                        <p:cTn id="111" dur="1" fill="hold">
                                          <p:stCondLst>
                                            <p:cond delay="0"/>
                                          </p:stCondLst>
                                        </p:cTn>
                                        <p:tgtEl>
                                          <p:spTgt spid="39994"/>
                                        </p:tgtEl>
                                        <p:attrNameLst>
                                          <p:attrName>style.visibility</p:attrName>
                                        </p:attrNameLst>
                                      </p:cBhvr>
                                      <p:to>
                                        <p:strVal val="visible"/>
                                      </p:to>
                                    </p:set>
                                    <p:anim calcmode="lin" valueType="num">
                                      <p:cBhvr>
                                        <p:cTn id="112" dur="500" fill="hold"/>
                                        <p:tgtEl>
                                          <p:spTgt spid="39994"/>
                                        </p:tgtEl>
                                        <p:attrNameLst>
                                          <p:attrName>ppt_w</p:attrName>
                                        </p:attrNameLst>
                                      </p:cBhvr>
                                      <p:tavLst>
                                        <p:tav tm="0">
                                          <p:val>
                                            <p:fltVal val="0"/>
                                          </p:val>
                                        </p:tav>
                                        <p:tav tm="100000">
                                          <p:val>
                                            <p:strVal val="#ppt_w"/>
                                          </p:val>
                                        </p:tav>
                                      </p:tavLst>
                                    </p:anim>
                                    <p:anim calcmode="lin" valueType="num">
                                      <p:cBhvr>
                                        <p:cTn id="113" dur="500" fill="hold"/>
                                        <p:tgtEl>
                                          <p:spTgt spid="39994"/>
                                        </p:tgtEl>
                                        <p:attrNameLst>
                                          <p:attrName>ppt_h</p:attrName>
                                        </p:attrNameLst>
                                      </p:cBhvr>
                                      <p:tavLst>
                                        <p:tav tm="0">
                                          <p:val>
                                            <p:strVal val="#ppt_h"/>
                                          </p:val>
                                        </p:tav>
                                        <p:tav tm="100000">
                                          <p:val>
                                            <p:strVal val="#ppt_h"/>
                                          </p:val>
                                        </p:tav>
                                      </p:tavLst>
                                    </p:anim>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 presetClass="entr" presetSubtype="8" fill="hold" grpId="0" nodeType="clickEffect">
                                  <p:stCondLst>
                                    <p:cond delay="0"/>
                                  </p:stCondLst>
                                  <p:childTnLst>
                                    <p:set>
                                      <p:cBhvr>
                                        <p:cTn id="117" dur="1" fill="hold">
                                          <p:stCondLst>
                                            <p:cond delay="0"/>
                                          </p:stCondLst>
                                        </p:cTn>
                                        <p:tgtEl>
                                          <p:spTgt spid="35"/>
                                        </p:tgtEl>
                                        <p:attrNameLst>
                                          <p:attrName>style.visibility</p:attrName>
                                        </p:attrNameLst>
                                      </p:cBhvr>
                                      <p:to>
                                        <p:strVal val="visible"/>
                                      </p:to>
                                    </p:set>
                                    <p:anim calcmode="lin" valueType="num">
                                      <p:cBhvr additive="base">
                                        <p:cTn id="118" dur="500" fill="hold"/>
                                        <p:tgtEl>
                                          <p:spTgt spid="35"/>
                                        </p:tgtEl>
                                        <p:attrNameLst>
                                          <p:attrName>ppt_x</p:attrName>
                                        </p:attrNameLst>
                                      </p:cBhvr>
                                      <p:tavLst>
                                        <p:tav tm="0">
                                          <p:val>
                                            <p:strVal val="0-#ppt_w/2"/>
                                          </p:val>
                                        </p:tav>
                                        <p:tav tm="100000">
                                          <p:val>
                                            <p:strVal val="#ppt_x"/>
                                          </p:val>
                                        </p:tav>
                                      </p:tavLst>
                                    </p:anim>
                                    <p:anim calcmode="lin" valueType="num">
                                      <p:cBhvr additive="base">
                                        <p:cTn id="119"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120" fill="hold" nodeType="clickPar">
                      <p:stCondLst>
                        <p:cond delay="indefinite"/>
                      </p:stCondLst>
                      <p:childTnLst>
                        <p:par>
                          <p:cTn id="121" fill="hold" nodeType="withGroup">
                            <p:stCondLst>
                              <p:cond delay="0"/>
                            </p:stCondLst>
                            <p:childTnLst>
                              <p:par>
                                <p:cTn id="122" presetID="17" presetClass="entr" presetSubtype="10" fill="hold" grpId="0" nodeType="clickEffect">
                                  <p:stCondLst>
                                    <p:cond delay="0"/>
                                  </p:stCondLst>
                                  <p:childTnLst>
                                    <p:set>
                                      <p:cBhvr>
                                        <p:cTn id="123" dur="1" fill="hold">
                                          <p:stCondLst>
                                            <p:cond delay="0"/>
                                          </p:stCondLst>
                                        </p:cTn>
                                        <p:tgtEl>
                                          <p:spTgt spid="39"/>
                                        </p:tgtEl>
                                        <p:attrNameLst>
                                          <p:attrName>style.visibility</p:attrName>
                                        </p:attrNameLst>
                                      </p:cBhvr>
                                      <p:to>
                                        <p:strVal val="visible"/>
                                      </p:to>
                                    </p:set>
                                    <p:anim calcmode="lin" valueType="num">
                                      <p:cBhvr>
                                        <p:cTn id="124" dur="500" fill="hold"/>
                                        <p:tgtEl>
                                          <p:spTgt spid="39"/>
                                        </p:tgtEl>
                                        <p:attrNameLst>
                                          <p:attrName>ppt_w</p:attrName>
                                        </p:attrNameLst>
                                      </p:cBhvr>
                                      <p:tavLst>
                                        <p:tav tm="0">
                                          <p:val>
                                            <p:fltVal val="0"/>
                                          </p:val>
                                        </p:tav>
                                        <p:tav tm="100000">
                                          <p:val>
                                            <p:strVal val="#ppt_w"/>
                                          </p:val>
                                        </p:tav>
                                      </p:tavLst>
                                    </p:anim>
                                    <p:anim calcmode="lin" valueType="num">
                                      <p:cBhvr>
                                        <p:cTn id="125" dur="500" fill="hold"/>
                                        <p:tgtEl>
                                          <p:spTgt spid="39"/>
                                        </p:tgtEl>
                                        <p:attrNameLst>
                                          <p:attrName>ppt_h</p:attrName>
                                        </p:attrNameLst>
                                      </p:cBhvr>
                                      <p:tavLst>
                                        <p:tav tm="0">
                                          <p:val>
                                            <p:strVal val="#ppt_h"/>
                                          </p:val>
                                        </p:tav>
                                        <p:tav tm="100000">
                                          <p:val>
                                            <p:strVal val="#ppt_h"/>
                                          </p:val>
                                        </p:tav>
                                      </p:tavLst>
                                    </p:anim>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 presetClass="entr" presetSubtype="2" fill="hold" grpId="0" nodeType="clickEffect">
                                  <p:stCondLst>
                                    <p:cond delay="0"/>
                                  </p:stCondLst>
                                  <p:childTnLst>
                                    <p:set>
                                      <p:cBhvr>
                                        <p:cTn id="129" dur="1" fill="hold">
                                          <p:stCondLst>
                                            <p:cond delay="0"/>
                                          </p:stCondLst>
                                        </p:cTn>
                                        <p:tgtEl>
                                          <p:spTgt spid="40"/>
                                        </p:tgtEl>
                                        <p:attrNameLst>
                                          <p:attrName>style.visibility</p:attrName>
                                        </p:attrNameLst>
                                      </p:cBhvr>
                                      <p:to>
                                        <p:strVal val="visible"/>
                                      </p:to>
                                    </p:set>
                                    <p:anim calcmode="lin" valueType="num">
                                      <p:cBhvr additive="base">
                                        <p:cTn id="130" dur="500" fill="hold"/>
                                        <p:tgtEl>
                                          <p:spTgt spid="40"/>
                                        </p:tgtEl>
                                        <p:attrNameLst>
                                          <p:attrName>ppt_x</p:attrName>
                                        </p:attrNameLst>
                                      </p:cBhvr>
                                      <p:tavLst>
                                        <p:tav tm="0">
                                          <p:val>
                                            <p:strVal val="1+#ppt_w/2"/>
                                          </p:val>
                                        </p:tav>
                                        <p:tav tm="100000">
                                          <p:val>
                                            <p:strVal val="#ppt_x"/>
                                          </p:val>
                                        </p:tav>
                                      </p:tavLst>
                                    </p:anim>
                                    <p:anim calcmode="lin" valueType="num">
                                      <p:cBhvr additive="base">
                                        <p:cTn id="131" dur="500" fill="hold"/>
                                        <p:tgtEl>
                                          <p:spTgt spid="40"/>
                                        </p:tgtEl>
                                        <p:attrNameLst>
                                          <p:attrName>ppt_y</p:attrName>
                                        </p:attrNameLst>
                                      </p:cBhvr>
                                      <p:tavLst>
                                        <p:tav tm="0">
                                          <p:val>
                                            <p:strVal val="#ppt_y"/>
                                          </p:val>
                                        </p:tav>
                                        <p:tav tm="100000">
                                          <p:val>
                                            <p:strVal val="#ppt_y"/>
                                          </p:val>
                                        </p:tav>
                                      </p:tavLst>
                                    </p:anim>
                                  </p:childTnLst>
                                </p:cTn>
                              </p:par>
                              <p:par>
                                <p:cTn id="132" presetID="2" presetClass="entr" presetSubtype="2" fill="hold" grpId="0" nodeType="withEffect">
                                  <p:stCondLst>
                                    <p:cond delay="0"/>
                                  </p:stCondLst>
                                  <p:childTnLst>
                                    <p:set>
                                      <p:cBhvr>
                                        <p:cTn id="133" dur="1" fill="hold">
                                          <p:stCondLst>
                                            <p:cond delay="0"/>
                                          </p:stCondLst>
                                        </p:cTn>
                                        <p:tgtEl>
                                          <p:spTgt spid="41"/>
                                        </p:tgtEl>
                                        <p:attrNameLst>
                                          <p:attrName>style.visibility</p:attrName>
                                        </p:attrNameLst>
                                      </p:cBhvr>
                                      <p:to>
                                        <p:strVal val="visible"/>
                                      </p:to>
                                    </p:set>
                                    <p:anim calcmode="lin" valueType="num">
                                      <p:cBhvr additive="base">
                                        <p:cTn id="134" dur="500" fill="hold"/>
                                        <p:tgtEl>
                                          <p:spTgt spid="41"/>
                                        </p:tgtEl>
                                        <p:attrNameLst>
                                          <p:attrName>ppt_x</p:attrName>
                                        </p:attrNameLst>
                                      </p:cBhvr>
                                      <p:tavLst>
                                        <p:tav tm="0">
                                          <p:val>
                                            <p:strVal val="1+#ppt_w/2"/>
                                          </p:val>
                                        </p:tav>
                                        <p:tav tm="100000">
                                          <p:val>
                                            <p:strVal val="#ppt_x"/>
                                          </p:val>
                                        </p:tav>
                                      </p:tavLst>
                                    </p:anim>
                                    <p:anim calcmode="lin" valueType="num">
                                      <p:cBhvr additive="base">
                                        <p:cTn id="135" dur="500" fill="hold"/>
                                        <p:tgtEl>
                                          <p:spTgt spid="41"/>
                                        </p:tgtEl>
                                        <p:attrNameLst>
                                          <p:attrName>ppt_y</p:attrName>
                                        </p:attrNameLst>
                                      </p:cBhvr>
                                      <p:tavLst>
                                        <p:tav tm="0">
                                          <p:val>
                                            <p:strVal val="#ppt_y"/>
                                          </p:val>
                                        </p:tav>
                                        <p:tav tm="100000">
                                          <p:val>
                                            <p:strVal val="#ppt_y"/>
                                          </p:val>
                                        </p:tav>
                                      </p:tavLst>
                                    </p:anim>
                                  </p:childTnLst>
                                </p:cTn>
                              </p:par>
                              <p:par>
                                <p:cTn id="136" presetID="1" presetClass="entr" presetSubtype="0" fill="hold" nodeType="withEffect">
                                  <p:stCondLst>
                                    <p:cond delay="0"/>
                                  </p:stCondLst>
                                  <p:childTnLst>
                                    <p:set>
                                      <p:cBhvr>
                                        <p:cTn id="137" dur="1" fill="hold">
                                          <p:stCondLst>
                                            <p:cond delay="0"/>
                                          </p:stCondLst>
                                        </p:cTn>
                                        <p:tgtEl>
                                          <p:spTgt spid="11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72" grpId="0" autoUpdateAnimBg="0"/>
      <p:bldP spid="39973" grpId="0" autoUpdateAnimBg="0"/>
      <p:bldP spid="39976" grpId="0" autoUpdateAnimBg="0"/>
      <p:bldP spid="39977" grpId="0" autoUpdateAnimBg="0"/>
      <p:bldP spid="39978" grpId="0" autoUpdateAnimBg="0"/>
      <p:bldP spid="39979" grpId="0" autoUpdateAnimBg="0"/>
      <p:bldP spid="39980" grpId="0" autoUpdateAnimBg="0"/>
      <p:bldP spid="39981" grpId="0" autoUpdateAnimBg="0"/>
      <p:bldP spid="39982" grpId="0" autoUpdateAnimBg="0"/>
      <p:bldP spid="39991" grpId="0" autoUpdateAnimBg="0"/>
      <p:bldP spid="39992" grpId="0" autoUpdateAnimBg="0"/>
      <p:bldP spid="39993" grpId="0" autoUpdateAnimBg="0"/>
      <p:bldP spid="39994" grpId="0" animBg="1"/>
      <p:bldP spid="35" grpId="0" autoUpdateAnimBg="0"/>
      <p:bldP spid="39" grpId="0" animBg="1"/>
      <p:bldP spid="40" grpId="0" autoUpdateAnimBg="0"/>
      <p:bldP spid="41"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228600" y="328613"/>
            <a:ext cx="8534400"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3600"/>
              <a:t>D’autres exemples PGCD</a:t>
            </a:r>
            <a:endParaRPr lang="fr-FR" altLang="fr-FR" sz="1600"/>
          </a:p>
        </p:txBody>
      </p:sp>
      <p:sp>
        <p:nvSpPr>
          <p:cNvPr id="12291" name="Text Box 3"/>
          <p:cNvSpPr txBox="1">
            <a:spLocks noChangeArrowheads="1"/>
          </p:cNvSpPr>
          <p:nvPr/>
        </p:nvSpPr>
        <p:spPr bwMode="auto">
          <a:xfrm>
            <a:off x="152400" y="1219200"/>
            <a:ext cx="594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Les </a:t>
            </a:r>
            <a:r>
              <a:rPr lang="fr-FR" altLang="fr-FR" sz="2400" u="sng">
                <a:solidFill>
                  <a:srgbClr val="003399"/>
                </a:solidFill>
              </a:rPr>
              <a:t>diviseurs communs</a:t>
            </a:r>
            <a:r>
              <a:rPr lang="fr-FR" altLang="fr-FR" sz="2400">
                <a:solidFill>
                  <a:srgbClr val="003399"/>
                </a:solidFill>
              </a:rPr>
              <a:t> à 12 et 16 sont:</a:t>
            </a:r>
          </a:p>
        </p:txBody>
      </p:sp>
      <p:sp>
        <p:nvSpPr>
          <p:cNvPr id="40964" name="Text Box 4"/>
          <p:cNvSpPr txBox="1">
            <a:spLocks noChangeArrowheads="1"/>
          </p:cNvSpPr>
          <p:nvPr/>
        </p:nvSpPr>
        <p:spPr bwMode="auto">
          <a:xfrm>
            <a:off x="6096000" y="12192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1; 2; 4</a:t>
            </a:r>
          </a:p>
        </p:txBody>
      </p:sp>
      <p:sp>
        <p:nvSpPr>
          <p:cNvPr id="40992" name="Text Box 32"/>
          <p:cNvSpPr txBox="1">
            <a:spLocks noChangeArrowheads="1"/>
          </p:cNvSpPr>
          <p:nvPr/>
        </p:nvSpPr>
        <p:spPr bwMode="auto">
          <a:xfrm>
            <a:off x="4114800" y="19050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PGCD ( 12; 16) =</a:t>
            </a:r>
          </a:p>
        </p:txBody>
      </p:sp>
      <p:sp>
        <p:nvSpPr>
          <p:cNvPr id="40993" name="Text Box 33"/>
          <p:cNvSpPr txBox="1">
            <a:spLocks noChangeArrowheads="1"/>
          </p:cNvSpPr>
          <p:nvPr/>
        </p:nvSpPr>
        <p:spPr bwMode="auto">
          <a:xfrm>
            <a:off x="6781800" y="19050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4</a:t>
            </a:r>
          </a:p>
        </p:txBody>
      </p:sp>
      <p:grpSp>
        <p:nvGrpSpPr>
          <p:cNvPr id="41011" name="Group 51"/>
          <p:cNvGrpSpPr>
            <a:grpSpLocks/>
          </p:cNvGrpSpPr>
          <p:nvPr/>
        </p:nvGrpSpPr>
        <p:grpSpPr bwMode="auto">
          <a:xfrm>
            <a:off x="6781800" y="1219200"/>
            <a:ext cx="457200" cy="685800"/>
            <a:chOff x="4272" y="768"/>
            <a:chExt cx="288" cy="432"/>
          </a:xfrm>
        </p:grpSpPr>
        <p:sp>
          <p:nvSpPr>
            <p:cNvPr id="12310" name="Line 35"/>
            <p:cNvSpPr>
              <a:spLocks noChangeShapeType="1"/>
            </p:cNvSpPr>
            <p:nvPr/>
          </p:nvSpPr>
          <p:spPr bwMode="auto">
            <a:xfrm flipH="1">
              <a:off x="4416" y="1008"/>
              <a:ext cx="0" cy="19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311" name="Oval 36"/>
            <p:cNvSpPr>
              <a:spLocks noChangeArrowheads="1"/>
            </p:cNvSpPr>
            <p:nvPr/>
          </p:nvSpPr>
          <p:spPr bwMode="auto">
            <a:xfrm>
              <a:off x="4272" y="768"/>
              <a:ext cx="288" cy="24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grpSp>
      <p:sp>
        <p:nvSpPr>
          <p:cNvPr id="41004" name="Text Box 44"/>
          <p:cNvSpPr txBox="1">
            <a:spLocks noChangeArrowheads="1"/>
          </p:cNvSpPr>
          <p:nvPr/>
        </p:nvSpPr>
        <p:spPr bwMode="auto">
          <a:xfrm>
            <a:off x="152400" y="2819400"/>
            <a:ext cx="594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Les </a:t>
            </a:r>
            <a:r>
              <a:rPr lang="fr-FR" altLang="fr-FR" sz="2400" u="sng">
                <a:solidFill>
                  <a:srgbClr val="003399"/>
                </a:solidFill>
              </a:rPr>
              <a:t>diviseurs communs</a:t>
            </a:r>
            <a:r>
              <a:rPr lang="fr-FR" altLang="fr-FR" sz="2400">
                <a:solidFill>
                  <a:srgbClr val="003399"/>
                </a:solidFill>
              </a:rPr>
              <a:t> à 8 et 24 sont:</a:t>
            </a:r>
          </a:p>
        </p:txBody>
      </p:sp>
      <p:sp>
        <p:nvSpPr>
          <p:cNvPr id="41005" name="Text Box 45"/>
          <p:cNvSpPr txBox="1">
            <a:spLocks noChangeArrowheads="1"/>
          </p:cNvSpPr>
          <p:nvPr/>
        </p:nvSpPr>
        <p:spPr bwMode="auto">
          <a:xfrm>
            <a:off x="6096000" y="28194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1; 2; 4; 8</a:t>
            </a:r>
          </a:p>
        </p:txBody>
      </p:sp>
      <p:sp>
        <p:nvSpPr>
          <p:cNvPr id="41006" name="Text Box 46"/>
          <p:cNvSpPr txBox="1">
            <a:spLocks noChangeArrowheads="1"/>
          </p:cNvSpPr>
          <p:nvPr/>
        </p:nvSpPr>
        <p:spPr bwMode="auto">
          <a:xfrm>
            <a:off x="4495800" y="35052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PGCD ( 8; 24) =</a:t>
            </a:r>
          </a:p>
        </p:txBody>
      </p:sp>
      <p:sp>
        <p:nvSpPr>
          <p:cNvPr id="41007" name="Text Box 47"/>
          <p:cNvSpPr txBox="1">
            <a:spLocks noChangeArrowheads="1"/>
          </p:cNvSpPr>
          <p:nvPr/>
        </p:nvSpPr>
        <p:spPr bwMode="auto">
          <a:xfrm>
            <a:off x="7239000" y="35052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8</a:t>
            </a:r>
          </a:p>
        </p:txBody>
      </p:sp>
      <p:grpSp>
        <p:nvGrpSpPr>
          <p:cNvPr id="41010" name="Group 50"/>
          <p:cNvGrpSpPr>
            <a:grpSpLocks/>
          </p:cNvGrpSpPr>
          <p:nvPr/>
        </p:nvGrpSpPr>
        <p:grpSpPr bwMode="auto">
          <a:xfrm>
            <a:off x="7162800" y="2819400"/>
            <a:ext cx="457200" cy="685800"/>
            <a:chOff x="4272" y="1776"/>
            <a:chExt cx="288" cy="432"/>
          </a:xfrm>
        </p:grpSpPr>
        <p:sp>
          <p:nvSpPr>
            <p:cNvPr id="12308" name="Line 48"/>
            <p:cNvSpPr>
              <a:spLocks noChangeShapeType="1"/>
            </p:cNvSpPr>
            <p:nvPr/>
          </p:nvSpPr>
          <p:spPr bwMode="auto">
            <a:xfrm flipH="1">
              <a:off x="4416" y="2016"/>
              <a:ext cx="0" cy="19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309" name="Oval 49"/>
            <p:cNvSpPr>
              <a:spLocks noChangeArrowheads="1"/>
            </p:cNvSpPr>
            <p:nvPr/>
          </p:nvSpPr>
          <p:spPr bwMode="auto">
            <a:xfrm>
              <a:off x="4272" y="1776"/>
              <a:ext cx="288" cy="24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grpSp>
      <p:sp>
        <p:nvSpPr>
          <p:cNvPr id="41012" name="Text Box 52"/>
          <p:cNvSpPr txBox="1">
            <a:spLocks noChangeArrowheads="1"/>
          </p:cNvSpPr>
          <p:nvPr/>
        </p:nvSpPr>
        <p:spPr bwMode="auto">
          <a:xfrm>
            <a:off x="381000" y="4419600"/>
            <a:ext cx="8229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Remarque: Comme 8 est diviseur de 24, et que 8 est le plus grand diviseur de lui même, c’est donc le PGCD.</a:t>
            </a:r>
          </a:p>
        </p:txBody>
      </p:sp>
      <p:sp>
        <p:nvSpPr>
          <p:cNvPr id="41013" name="Text Box 53"/>
          <p:cNvSpPr txBox="1">
            <a:spLocks noChangeArrowheads="1"/>
          </p:cNvSpPr>
          <p:nvPr/>
        </p:nvSpPr>
        <p:spPr bwMode="auto">
          <a:xfrm>
            <a:off x="381000" y="5334000"/>
            <a:ext cx="464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Pour les mêmes raisons on a:</a:t>
            </a:r>
          </a:p>
        </p:txBody>
      </p:sp>
      <p:sp>
        <p:nvSpPr>
          <p:cNvPr id="41014" name="Text Box 54"/>
          <p:cNvSpPr txBox="1">
            <a:spLocks noChangeArrowheads="1"/>
          </p:cNvSpPr>
          <p:nvPr/>
        </p:nvSpPr>
        <p:spPr bwMode="auto">
          <a:xfrm>
            <a:off x="4953000" y="533400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PGCD ( 10;60 ) =</a:t>
            </a:r>
          </a:p>
        </p:txBody>
      </p:sp>
      <p:sp>
        <p:nvSpPr>
          <p:cNvPr id="41015" name="Text Box 55"/>
          <p:cNvSpPr txBox="1">
            <a:spLocks noChangeArrowheads="1"/>
          </p:cNvSpPr>
          <p:nvPr/>
        </p:nvSpPr>
        <p:spPr bwMode="auto">
          <a:xfrm>
            <a:off x="7467600" y="53340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10</a:t>
            </a:r>
          </a:p>
        </p:txBody>
      </p:sp>
      <p:sp>
        <p:nvSpPr>
          <p:cNvPr id="41016" name="Text Box 56"/>
          <p:cNvSpPr txBox="1">
            <a:spLocks noChangeArrowheads="1"/>
          </p:cNvSpPr>
          <p:nvPr/>
        </p:nvSpPr>
        <p:spPr bwMode="auto">
          <a:xfrm>
            <a:off x="457200" y="5867400"/>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ou encore PGCD ( 120;12 ) =</a:t>
            </a:r>
          </a:p>
        </p:txBody>
      </p:sp>
      <p:sp>
        <p:nvSpPr>
          <p:cNvPr id="41017" name="Text Box 57"/>
          <p:cNvSpPr txBox="1">
            <a:spLocks noChangeArrowheads="1"/>
          </p:cNvSpPr>
          <p:nvPr/>
        </p:nvSpPr>
        <p:spPr bwMode="auto">
          <a:xfrm>
            <a:off x="4724400" y="58674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12</a:t>
            </a:r>
          </a:p>
        </p:txBody>
      </p:sp>
      <p:sp>
        <p:nvSpPr>
          <p:cNvPr id="12307" name="Text Box 22"/>
          <p:cNvSpPr txBox="1">
            <a:spLocks noChangeArrowheads="1"/>
          </p:cNvSpPr>
          <p:nvPr/>
        </p:nvSpPr>
        <p:spPr bwMode="auto">
          <a:xfrm>
            <a:off x="-150813" y="6534150"/>
            <a:ext cx="2317751"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algn="r" eaLnBrk="1" hangingPunct="1">
              <a:spcBef>
                <a:spcPct val="50000"/>
              </a:spcBef>
              <a:buFontTx/>
              <a:buNone/>
            </a:pPr>
            <a:r>
              <a:rPr lang="fr-FR" altLang="fr-FR" sz="1400">
                <a:solidFill>
                  <a:schemeClr val="tx1"/>
                </a:solidFill>
                <a:latin typeface="Times New Roman" pitchFamily="18" charset="0"/>
              </a:rPr>
              <a:t>Création :ATMANI NAJIB</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anim calcmode="lin" valueType="num">
                                      <p:cBhvr additive="base">
                                        <p:cTn id="7" dur="500" fill="hold"/>
                                        <p:tgtEl>
                                          <p:spTgt spid="40964"/>
                                        </p:tgtEl>
                                        <p:attrNameLst>
                                          <p:attrName>ppt_x</p:attrName>
                                        </p:attrNameLst>
                                      </p:cBhvr>
                                      <p:tavLst>
                                        <p:tav tm="0">
                                          <p:val>
                                            <p:strVal val="1+#ppt_w/2"/>
                                          </p:val>
                                        </p:tav>
                                        <p:tav tm="100000">
                                          <p:val>
                                            <p:strVal val="#ppt_x"/>
                                          </p:val>
                                        </p:tav>
                                      </p:tavLst>
                                    </p:anim>
                                    <p:anim calcmode="lin" valueType="num">
                                      <p:cBhvr additive="base">
                                        <p:cTn id="8" dur="500" fill="hold"/>
                                        <p:tgtEl>
                                          <p:spTgt spid="4096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2"/>
                                        </p:tgtEl>
                                        <p:attrNameLst>
                                          <p:attrName>style.visibility</p:attrName>
                                        </p:attrNameLst>
                                      </p:cBhvr>
                                      <p:to>
                                        <p:strVal val="visible"/>
                                      </p:to>
                                    </p:set>
                                    <p:anim calcmode="lin" valueType="num">
                                      <p:cBhvr additive="base">
                                        <p:cTn id="13" dur="500" fill="hold"/>
                                        <p:tgtEl>
                                          <p:spTgt spid="40992"/>
                                        </p:tgtEl>
                                        <p:attrNameLst>
                                          <p:attrName>ppt_x</p:attrName>
                                        </p:attrNameLst>
                                      </p:cBhvr>
                                      <p:tavLst>
                                        <p:tav tm="0">
                                          <p:val>
                                            <p:strVal val="0-#ppt_w/2"/>
                                          </p:val>
                                        </p:tav>
                                        <p:tav tm="100000">
                                          <p:val>
                                            <p:strVal val="#ppt_x"/>
                                          </p:val>
                                        </p:tav>
                                      </p:tavLst>
                                    </p:anim>
                                    <p:anim calcmode="lin" valueType="num">
                                      <p:cBhvr additive="base">
                                        <p:cTn id="14" dur="500" fill="hold"/>
                                        <p:tgtEl>
                                          <p:spTgt spid="4099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410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40993"/>
                                        </p:tgtEl>
                                        <p:attrNameLst>
                                          <p:attrName>style.visibility</p:attrName>
                                        </p:attrNameLst>
                                      </p:cBhvr>
                                      <p:to>
                                        <p:strVal val="visible"/>
                                      </p:to>
                                    </p:set>
                                    <p:anim calcmode="lin" valueType="num">
                                      <p:cBhvr additive="base">
                                        <p:cTn id="23" dur="500" fill="hold"/>
                                        <p:tgtEl>
                                          <p:spTgt spid="40993"/>
                                        </p:tgtEl>
                                        <p:attrNameLst>
                                          <p:attrName>ppt_x</p:attrName>
                                        </p:attrNameLst>
                                      </p:cBhvr>
                                      <p:tavLst>
                                        <p:tav tm="0">
                                          <p:val>
                                            <p:strVal val="1+#ppt_w/2"/>
                                          </p:val>
                                        </p:tav>
                                        <p:tav tm="100000">
                                          <p:val>
                                            <p:strVal val="#ppt_x"/>
                                          </p:val>
                                        </p:tav>
                                      </p:tavLst>
                                    </p:anim>
                                    <p:anim calcmode="lin" valueType="num">
                                      <p:cBhvr additive="base">
                                        <p:cTn id="24" dur="500" fill="hold"/>
                                        <p:tgtEl>
                                          <p:spTgt spid="40993"/>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1004"/>
                                        </p:tgtEl>
                                        <p:attrNameLst>
                                          <p:attrName>style.visibility</p:attrName>
                                        </p:attrNameLst>
                                      </p:cBhvr>
                                      <p:to>
                                        <p:strVal val="visible"/>
                                      </p:to>
                                    </p:set>
                                    <p:anim calcmode="lin" valueType="num">
                                      <p:cBhvr additive="base">
                                        <p:cTn id="29" dur="500" fill="hold"/>
                                        <p:tgtEl>
                                          <p:spTgt spid="41004"/>
                                        </p:tgtEl>
                                        <p:attrNameLst>
                                          <p:attrName>ppt_x</p:attrName>
                                        </p:attrNameLst>
                                      </p:cBhvr>
                                      <p:tavLst>
                                        <p:tav tm="0">
                                          <p:val>
                                            <p:strVal val="0-#ppt_w/2"/>
                                          </p:val>
                                        </p:tav>
                                        <p:tav tm="100000">
                                          <p:val>
                                            <p:strVal val="#ppt_x"/>
                                          </p:val>
                                        </p:tav>
                                      </p:tavLst>
                                    </p:anim>
                                    <p:anim calcmode="lin" valueType="num">
                                      <p:cBhvr additive="base">
                                        <p:cTn id="30" dur="500" fill="hold"/>
                                        <p:tgtEl>
                                          <p:spTgt spid="41004"/>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41005"/>
                                        </p:tgtEl>
                                        <p:attrNameLst>
                                          <p:attrName>style.visibility</p:attrName>
                                        </p:attrNameLst>
                                      </p:cBhvr>
                                      <p:to>
                                        <p:strVal val="visible"/>
                                      </p:to>
                                    </p:set>
                                    <p:anim calcmode="lin" valueType="num">
                                      <p:cBhvr additive="base">
                                        <p:cTn id="35" dur="500" fill="hold"/>
                                        <p:tgtEl>
                                          <p:spTgt spid="41005"/>
                                        </p:tgtEl>
                                        <p:attrNameLst>
                                          <p:attrName>ppt_x</p:attrName>
                                        </p:attrNameLst>
                                      </p:cBhvr>
                                      <p:tavLst>
                                        <p:tav tm="0">
                                          <p:val>
                                            <p:strVal val="1+#ppt_w/2"/>
                                          </p:val>
                                        </p:tav>
                                        <p:tav tm="100000">
                                          <p:val>
                                            <p:strVal val="#ppt_x"/>
                                          </p:val>
                                        </p:tav>
                                      </p:tavLst>
                                    </p:anim>
                                    <p:anim calcmode="lin" valueType="num">
                                      <p:cBhvr additive="base">
                                        <p:cTn id="36" dur="500" fill="hold"/>
                                        <p:tgtEl>
                                          <p:spTgt spid="41005"/>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41006"/>
                                        </p:tgtEl>
                                        <p:attrNameLst>
                                          <p:attrName>style.visibility</p:attrName>
                                        </p:attrNameLst>
                                      </p:cBhvr>
                                      <p:to>
                                        <p:strVal val="visible"/>
                                      </p:to>
                                    </p:set>
                                    <p:anim calcmode="lin" valueType="num">
                                      <p:cBhvr additive="base">
                                        <p:cTn id="41" dur="500" fill="hold"/>
                                        <p:tgtEl>
                                          <p:spTgt spid="41006"/>
                                        </p:tgtEl>
                                        <p:attrNameLst>
                                          <p:attrName>ppt_x</p:attrName>
                                        </p:attrNameLst>
                                      </p:cBhvr>
                                      <p:tavLst>
                                        <p:tav tm="0">
                                          <p:val>
                                            <p:strVal val="0-#ppt_w/2"/>
                                          </p:val>
                                        </p:tav>
                                        <p:tav tm="100000">
                                          <p:val>
                                            <p:strVal val="#ppt_x"/>
                                          </p:val>
                                        </p:tav>
                                      </p:tavLst>
                                    </p:anim>
                                    <p:anim calcmode="lin" valueType="num">
                                      <p:cBhvr additive="base">
                                        <p:cTn id="42" dur="500" fill="hold"/>
                                        <p:tgtEl>
                                          <p:spTgt spid="41006"/>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499"/>
                                          </p:stCondLst>
                                        </p:cTn>
                                        <p:tgtEl>
                                          <p:spTgt spid="41010"/>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41007"/>
                                        </p:tgtEl>
                                        <p:attrNameLst>
                                          <p:attrName>style.visibility</p:attrName>
                                        </p:attrNameLst>
                                      </p:cBhvr>
                                      <p:to>
                                        <p:strVal val="visible"/>
                                      </p:to>
                                    </p:set>
                                    <p:anim calcmode="lin" valueType="num">
                                      <p:cBhvr additive="base">
                                        <p:cTn id="51" dur="500" fill="hold"/>
                                        <p:tgtEl>
                                          <p:spTgt spid="41007"/>
                                        </p:tgtEl>
                                        <p:attrNameLst>
                                          <p:attrName>ppt_x</p:attrName>
                                        </p:attrNameLst>
                                      </p:cBhvr>
                                      <p:tavLst>
                                        <p:tav tm="0">
                                          <p:val>
                                            <p:strVal val="1+#ppt_w/2"/>
                                          </p:val>
                                        </p:tav>
                                        <p:tav tm="100000">
                                          <p:val>
                                            <p:strVal val="#ppt_x"/>
                                          </p:val>
                                        </p:tav>
                                      </p:tavLst>
                                    </p:anim>
                                    <p:anim calcmode="lin" valueType="num">
                                      <p:cBhvr additive="base">
                                        <p:cTn id="52" dur="500" fill="hold"/>
                                        <p:tgtEl>
                                          <p:spTgt spid="41007"/>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41012"/>
                                        </p:tgtEl>
                                        <p:attrNameLst>
                                          <p:attrName>style.visibility</p:attrName>
                                        </p:attrNameLst>
                                      </p:cBhvr>
                                      <p:to>
                                        <p:strVal val="visible"/>
                                      </p:to>
                                    </p:set>
                                    <p:anim calcmode="lin" valueType="num">
                                      <p:cBhvr additive="base">
                                        <p:cTn id="57" dur="500" fill="hold"/>
                                        <p:tgtEl>
                                          <p:spTgt spid="41012"/>
                                        </p:tgtEl>
                                        <p:attrNameLst>
                                          <p:attrName>ppt_x</p:attrName>
                                        </p:attrNameLst>
                                      </p:cBhvr>
                                      <p:tavLst>
                                        <p:tav tm="0">
                                          <p:val>
                                            <p:strVal val="0-#ppt_w/2"/>
                                          </p:val>
                                        </p:tav>
                                        <p:tav tm="100000">
                                          <p:val>
                                            <p:strVal val="#ppt_x"/>
                                          </p:val>
                                        </p:tav>
                                      </p:tavLst>
                                    </p:anim>
                                    <p:anim calcmode="lin" valueType="num">
                                      <p:cBhvr additive="base">
                                        <p:cTn id="58" dur="500" fill="hold"/>
                                        <p:tgtEl>
                                          <p:spTgt spid="41012"/>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41013"/>
                                        </p:tgtEl>
                                        <p:attrNameLst>
                                          <p:attrName>style.visibility</p:attrName>
                                        </p:attrNameLst>
                                      </p:cBhvr>
                                      <p:to>
                                        <p:strVal val="visible"/>
                                      </p:to>
                                    </p:set>
                                    <p:anim calcmode="lin" valueType="num">
                                      <p:cBhvr additive="base">
                                        <p:cTn id="63" dur="500" fill="hold"/>
                                        <p:tgtEl>
                                          <p:spTgt spid="41013"/>
                                        </p:tgtEl>
                                        <p:attrNameLst>
                                          <p:attrName>ppt_x</p:attrName>
                                        </p:attrNameLst>
                                      </p:cBhvr>
                                      <p:tavLst>
                                        <p:tav tm="0">
                                          <p:val>
                                            <p:strVal val="0-#ppt_w/2"/>
                                          </p:val>
                                        </p:tav>
                                        <p:tav tm="100000">
                                          <p:val>
                                            <p:strVal val="#ppt_x"/>
                                          </p:val>
                                        </p:tav>
                                      </p:tavLst>
                                    </p:anim>
                                    <p:anim calcmode="lin" valueType="num">
                                      <p:cBhvr additive="base">
                                        <p:cTn id="64" dur="500" fill="hold"/>
                                        <p:tgtEl>
                                          <p:spTgt spid="41013"/>
                                        </p:tgtEl>
                                        <p:attrNameLst>
                                          <p:attrName>ppt_y</p:attrName>
                                        </p:attrNameLst>
                                      </p:cBhvr>
                                      <p:tavLst>
                                        <p:tav tm="0">
                                          <p:val>
                                            <p:strVal val="#ppt_y"/>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2" fill="hold" grpId="0" nodeType="clickEffect">
                                  <p:stCondLst>
                                    <p:cond delay="0"/>
                                  </p:stCondLst>
                                  <p:childTnLst>
                                    <p:set>
                                      <p:cBhvr>
                                        <p:cTn id="68" dur="1" fill="hold">
                                          <p:stCondLst>
                                            <p:cond delay="0"/>
                                          </p:stCondLst>
                                        </p:cTn>
                                        <p:tgtEl>
                                          <p:spTgt spid="41014"/>
                                        </p:tgtEl>
                                        <p:attrNameLst>
                                          <p:attrName>style.visibility</p:attrName>
                                        </p:attrNameLst>
                                      </p:cBhvr>
                                      <p:to>
                                        <p:strVal val="visible"/>
                                      </p:to>
                                    </p:set>
                                    <p:anim calcmode="lin" valueType="num">
                                      <p:cBhvr additive="base">
                                        <p:cTn id="69" dur="500" fill="hold"/>
                                        <p:tgtEl>
                                          <p:spTgt spid="41014"/>
                                        </p:tgtEl>
                                        <p:attrNameLst>
                                          <p:attrName>ppt_x</p:attrName>
                                        </p:attrNameLst>
                                      </p:cBhvr>
                                      <p:tavLst>
                                        <p:tav tm="0">
                                          <p:val>
                                            <p:strVal val="1+#ppt_w/2"/>
                                          </p:val>
                                        </p:tav>
                                        <p:tav tm="100000">
                                          <p:val>
                                            <p:strVal val="#ppt_x"/>
                                          </p:val>
                                        </p:tav>
                                      </p:tavLst>
                                    </p:anim>
                                    <p:anim calcmode="lin" valueType="num">
                                      <p:cBhvr additive="base">
                                        <p:cTn id="70" dur="500" fill="hold"/>
                                        <p:tgtEl>
                                          <p:spTgt spid="41014"/>
                                        </p:tgtEl>
                                        <p:attrNameLst>
                                          <p:attrName>ppt_y</p:attrName>
                                        </p:attrNameLst>
                                      </p:cBhvr>
                                      <p:tavLst>
                                        <p:tav tm="0">
                                          <p:val>
                                            <p:strVal val="#ppt_y"/>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41015"/>
                                        </p:tgtEl>
                                        <p:attrNameLst>
                                          <p:attrName>style.visibility</p:attrName>
                                        </p:attrNameLst>
                                      </p:cBhvr>
                                      <p:to>
                                        <p:strVal val="visible"/>
                                      </p:to>
                                    </p:set>
                                    <p:anim calcmode="lin" valueType="num">
                                      <p:cBhvr additive="base">
                                        <p:cTn id="75" dur="500" fill="hold"/>
                                        <p:tgtEl>
                                          <p:spTgt spid="41015"/>
                                        </p:tgtEl>
                                        <p:attrNameLst>
                                          <p:attrName>ppt_x</p:attrName>
                                        </p:attrNameLst>
                                      </p:cBhvr>
                                      <p:tavLst>
                                        <p:tav tm="0">
                                          <p:val>
                                            <p:strVal val="1+#ppt_w/2"/>
                                          </p:val>
                                        </p:tav>
                                        <p:tav tm="100000">
                                          <p:val>
                                            <p:strVal val="#ppt_x"/>
                                          </p:val>
                                        </p:tav>
                                      </p:tavLst>
                                    </p:anim>
                                    <p:anim calcmode="lin" valueType="num">
                                      <p:cBhvr additive="base">
                                        <p:cTn id="76" dur="500" fill="hold"/>
                                        <p:tgtEl>
                                          <p:spTgt spid="41015"/>
                                        </p:tgtEl>
                                        <p:attrNameLst>
                                          <p:attrName>ppt_y</p:attrName>
                                        </p:attrNameLst>
                                      </p:cBhvr>
                                      <p:tavLst>
                                        <p:tav tm="0">
                                          <p:val>
                                            <p:strVal val="#ppt_y"/>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8" fill="hold" grpId="0" nodeType="clickEffect">
                                  <p:stCondLst>
                                    <p:cond delay="0"/>
                                  </p:stCondLst>
                                  <p:childTnLst>
                                    <p:set>
                                      <p:cBhvr>
                                        <p:cTn id="80" dur="1" fill="hold">
                                          <p:stCondLst>
                                            <p:cond delay="0"/>
                                          </p:stCondLst>
                                        </p:cTn>
                                        <p:tgtEl>
                                          <p:spTgt spid="41016"/>
                                        </p:tgtEl>
                                        <p:attrNameLst>
                                          <p:attrName>style.visibility</p:attrName>
                                        </p:attrNameLst>
                                      </p:cBhvr>
                                      <p:to>
                                        <p:strVal val="visible"/>
                                      </p:to>
                                    </p:set>
                                    <p:anim calcmode="lin" valueType="num">
                                      <p:cBhvr additive="base">
                                        <p:cTn id="81" dur="500" fill="hold"/>
                                        <p:tgtEl>
                                          <p:spTgt spid="41016"/>
                                        </p:tgtEl>
                                        <p:attrNameLst>
                                          <p:attrName>ppt_x</p:attrName>
                                        </p:attrNameLst>
                                      </p:cBhvr>
                                      <p:tavLst>
                                        <p:tav tm="0">
                                          <p:val>
                                            <p:strVal val="0-#ppt_w/2"/>
                                          </p:val>
                                        </p:tav>
                                        <p:tav tm="100000">
                                          <p:val>
                                            <p:strVal val="#ppt_x"/>
                                          </p:val>
                                        </p:tav>
                                      </p:tavLst>
                                    </p:anim>
                                    <p:anim calcmode="lin" valueType="num">
                                      <p:cBhvr additive="base">
                                        <p:cTn id="82" dur="500" fill="hold"/>
                                        <p:tgtEl>
                                          <p:spTgt spid="41016"/>
                                        </p:tgtEl>
                                        <p:attrNameLst>
                                          <p:attrName>ppt_y</p:attrName>
                                        </p:attrNameLst>
                                      </p:cBhvr>
                                      <p:tavLst>
                                        <p:tav tm="0">
                                          <p:val>
                                            <p:strVal val="#ppt_y"/>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2" fill="hold" grpId="0" nodeType="clickEffect">
                                  <p:stCondLst>
                                    <p:cond delay="0"/>
                                  </p:stCondLst>
                                  <p:childTnLst>
                                    <p:set>
                                      <p:cBhvr>
                                        <p:cTn id="86" dur="1" fill="hold">
                                          <p:stCondLst>
                                            <p:cond delay="0"/>
                                          </p:stCondLst>
                                        </p:cTn>
                                        <p:tgtEl>
                                          <p:spTgt spid="41017"/>
                                        </p:tgtEl>
                                        <p:attrNameLst>
                                          <p:attrName>style.visibility</p:attrName>
                                        </p:attrNameLst>
                                      </p:cBhvr>
                                      <p:to>
                                        <p:strVal val="visible"/>
                                      </p:to>
                                    </p:set>
                                    <p:anim calcmode="lin" valueType="num">
                                      <p:cBhvr additive="base">
                                        <p:cTn id="87" dur="500" fill="hold"/>
                                        <p:tgtEl>
                                          <p:spTgt spid="41017"/>
                                        </p:tgtEl>
                                        <p:attrNameLst>
                                          <p:attrName>ppt_x</p:attrName>
                                        </p:attrNameLst>
                                      </p:cBhvr>
                                      <p:tavLst>
                                        <p:tav tm="0">
                                          <p:val>
                                            <p:strVal val="1+#ppt_w/2"/>
                                          </p:val>
                                        </p:tav>
                                        <p:tav tm="100000">
                                          <p:val>
                                            <p:strVal val="#ppt_x"/>
                                          </p:val>
                                        </p:tav>
                                      </p:tavLst>
                                    </p:anim>
                                    <p:anim calcmode="lin" valueType="num">
                                      <p:cBhvr additive="base">
                                        <p:cTn id="88" dur="500" fill="hold"/>
                                        <p:tgtEl>
                                          <p:spTgt spid="410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autoUpdateAnimBg="0"/>
      <p:bldP spid="40992" grpId="0" autoUpdateAnimBg="0"/>
      <p:bldP spid="40993" grpId="0" autoUpdateAnimBg="0"/>
      <p:bldP spid="41004" grpId="0" autoUpdateAnimBg="0"/>
      <p:bldP spid="41005" grpId="0" autoUpdateAnimBg="0"/>
      <p:bldP spid="41006" grpId="0" autoUpdateAnimBg="0"/>
      <p:bldP spid="41007" grpId="0" autoUpdateAnimBg="0"/>
      <p:bldP spid="41012" grpId="0" autoUpdateAnimBg="0"/>
      <p:bldP spid="41013" grpId="0" autoUpdateAnimBg="0"/>
      <p:bldP spid="41014" grpId="0" autoUpdateAnimBg="0"/>
      <p:bldP spid="41015" grpId="0" autoUpdateAnimBg="0"/>
      <p:bldP spid="41016" grpId="0" autoUpdateAnimBg="0"/>
      <p:bldP spid="41017"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76200" y="260350"/>
            <a:ext cx="8991600" cy="103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algn="ctr" eaLnBrk="1" hangingPunct="1">
              <a:spcBef>
                <a:spcPct val="0"/>
              </a:spcBef>
              <a:buFontTx/>
              <a:buNone/>
            </a:pPr>
            <a:r>
              <a:rPr lang="fr-FR" altLang="fr-FR" sz="4400"/>
              <a:t>PGCD minimum</a:t>
            </a:r>
            <a:endParaRPr lang="fr-FR" altLang="fr-FR" sz="2000"/>
          </a:p>
        </p:txBody>
      </p:sp>
      <p:sp>
        <p:nvSpPr>
          <p:cNvPr id="41987" name="Text Box 3"/>
          <p:cNvSpPr txBox="1">
            <a:spLocks noChangeArrowheads="1"/>
          </p:cNvSpPr>
          <p:nvPr/>
        </p:nvSpPr>
        <p:spPr bwMode="auto">
          <a:xfrm>
            <a:off x="152400" y="12192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Les </a:t>
            </a:r>
            <a:r>
              <a:rPr lang="fr-FR" altLang="fr-FR" sz="2400" u="sng">
                <a:solidFill>
                  <a:srgbClr val="003399"/>
                </a:solidFill>
              </a:rPr>
              <a:t>diviseurs</a:t>
            </a:r>
            <a:r>
              <a:rPr lang="fr-FR" altLang="fr-FR" sz="2400">
                <a:solidFill>
                  <a:srgbClr val="003399"/>
                </a:solidFill>
              </a:rPr>
              <a:t> de 6  sont:</a:t>
            </a:r>
          </a:p>
        </p:txBody>
      </p:sp>
      <p:sp>
        <p:nvSpPr>
          <p:cNvPr id="41988" name="Text Box 4"/>
          <p:cNvSpPr txBox="1">
            <a:spLocks noChangeArrowheads="1"/>
          </p:cNvSpPr>
          <p:nvPr/>
        </p:nvSpPr>
        <p:spPr bwMode="auto">
          <a:xfrm>
            <a:off x="4038600" y="12192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1; 2; 3; 6</a:t>
            </a:r>
          </a:p>
        </p:txBody>
      </p:sp>
      <p:sp>
        <p:nvSpPr>
          <p:cNvPr id="42001" name="Text Box 17"/>
          <p:cNvSpPr txBox="1">
            <a:spLocks noChangeArrowheads="1"/>
          </p:cNvSpPr>
          <p:nvPr/>
        </p:nvSpPr>
        <p:spPr bwMode="auto">
          <a:xfrm>
            <a:off x="152400" y="38100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Remarque: un PGCD vaut au minimum 1.</a:t>
            </a:r>
          </a:p>
        </p:txBody>
      </p:sp>
      <p:sp>
        <p:nvSpPr>
          <p:cNvPr id="42007" name="Text Box 23"/>
          <p:cNvSpPr txBox="1">
            <a:spLocks noChangeArrowheads="1"/>
          </p:cNvSpPr>
          <p:nvPr/>
        </p:nvSpPr>
        <p:spPr bwMode="auto">
          <a:xfrm>
            <a:off x="152400" y="16764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Les </a:t>
            </a:r>
            <a:r>
              <a:rPr lang="fr-FR" altLang="fr-FR" sz="2400" u="sng">
                <a:solidFill>
                  <a:srgbClr val="003399"/>
                </a:solidFill>
              </a:rPr>
              <a:t>diviseurs</a:t>
            </a:r>
            <a:r>
              <a:rPr lang="fr-FR" altLang="fr-FR" sz="2400">
                <a:solidFill>
                  <a:srgbClr val="003399"/>
                </a:solidFill>
              </a:rPr>
              <a:t> de 25  sont:</a:t>
            </a:r>
          </a:p>
        </p:txBody>
      </p:sp>
      <p:sp>
        <p:nvSpPr>
          <p:cNvPr id="42008" name="Text Box 24"/>
          <p:cNvSpPr txBox="1">
            <a:spLocks noChangeArrowheads="1"/>
          </p:cNvSpPr>
          <p:nvPr/>
        </p:nvSpPr>
        <p:spPr bwMode="auto">
          <a:xfrm>
            <a:off x="4038600" y="16764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1; 5; 25</a:t>
            </a:r>
          </a:p>
        </p:txBody>
      </p:sp>
      <p:sp>
        <p:nvSpPr>
          <p:cNvPr id="42009" name="Text Box 25"/>
          <p:cNvSpPr txBox="1">
            <a:spLocks noChangeArrowheads="1"/>
          </p:cNvSpPr>
          <p:nvPr/>
        </p:nvSpPr>
        <p:spPr bwMode="auto">
          <a:xfrm>
            <a:off x="152400" y="2209800"/>
            <a:ext cx="502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Il n’y a qu’</a:t>
            </a:r>
            <a:r>
              <a:rPr lang="fr-FR" altLang="fr-FR" sz="2400" u="sng">
                <a:solidFill>
                  <a:srgbClr val="003399"/>
                </a:solidFill>
              </a:rPr>
              <a:t>un</a:t>
            </a:r>
            <a:r>
              <a:rPr lang="fr-FR" altLang="fr-FR" sz="2400">
                <a:solidFill>
                  <a:srgbClr val="003399"/>
                </a:solidFill>
              </a:rPr>
              <a:t> diviseur commun:</a:t>
            </a:r>
          </a:p>
        </p:txBody>
      </p:sp>
      <p:sp>
        <p:nvSpPr>
          <p:cNvPr id="42010" name="Text Box 26"/>
          <p:cNvSpPr txBox="1">
            <a:spLocks noChangeArrowheads="1"/>
          </p:cNvSpPr>
          <p:nvPr/>
        </p:nvSpPr>
        <p:spPr bwMode="auto">
          <a:xfrm>
            <a:off x="5029200" y="22098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1</a:t>
            </a:r>
          </a:p>
        </p:txBody>
      </p:sp>
      <p:sp>
        <p:nvSpPr>
          <p:cNvPr id="42013" name="Text Box 29"/>
          <p:cNvSpPr txBox="1">
            <a:spLocks noChangeArrowheads="1"/>
          </p:cNvSpPr>
          <p:nvPr/>
        </p:nvSpPr>
        <p:spPr bwMode="auto">
          <a:xfrm>
            <a:off x="152400" y="2743200"/>
            <a:ext cx="586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C’est bien sûr le plus grand de la liste.</a:t>
            </a:r>
          </a:p>
        </p:txBody>
      </p:sp>
      <p:sp>
        <p:nvSpPr>
          <p:cNvPr id="42014" name="Text Box 30"/>
          <p:cNvSpPr txBox="1">
            <a:spLocks noChangeArrowheads="1"/>
          </p:cNvSpPr>
          <p:nvPr/>
        </p:nvSpPr>
        <p:spPr bwMode="auto">
          <a:xfrm>
            <a:off x="152400" y="32766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Donc PGCD ( 6; 25 ) = 1</a:t>
            </a:r>
          </a:p>
        </p:txBody>
      </p:sp>
      <p:sp>
        <p:nvSpPr>
          <p:cNvPr id="42015" name="Text Box 31"/>
          <p:cNvSpPr txBox="1">
            <a:spLocks noChangeArrowheads="1"/>
          </p:cNvSpPr>
          <p:nvPr/>
        </p:nvSpPr>
        <p:spPr bwMode="auto">
          <a:xfrm>
            <a:off x="152400" y="44958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Quand le </a:t>
            </a:r>
            <a:r>
              <a:rPr lang="fr-FR" altLang="fr-FR" sz="2400">
                <a:solidFill>
                  <a:srgbClr val="FF0000"/>
                </a:solidFill>
              </a:rPr>
              <a:t>PGCD vaut 1</a:t>
            </a:r>
            <a:r>
              <a:rPr lang="fr-FR" altLang="fr-FR" sz="2400">
                <a:solidFill>
                  <a:srgbClr val="003399"/>
                </a:solidFill>
              </a:rPr>
              <a:t>, on dit que les deux nombres sont:</a:t>
            </a:r>
          </a:p>
        </p:txBody>
      </p:sp>
      <p:grpSp>
        <p:nvGrpSpPr>
          <p:cNvPr id="42018" name="Group 34"/>
          <p:cNvGrpSpPr>
            <a:grpSpLocks/>
          </p:cNvGrpSpPr>
          <p:nvPr/>
        </p:nvGrpSpPr>
        <p:grpSpPr bwMode="auto">
          <a:xfrm>
            <a:off x="1981200" y="5410200"/>
            <a:ext cx="5029200" cy="685800"/>
            <a:chOff x="1248" y="3408"/>
            <a:chExt cx="3168" cy="432"/>
          </a:xfrm>
        </p:grpSpPr>
        <p:sp>
          <p:nvSpPr>
            <p:cNvPr id="13327" name="Text Box 32"/>
            <p:cNvSpPr txBox="1">
              <a:spLocks noChangeArrowheads="1"/>
            </p:cNvSpPr>
            <p:nvPr/>
          </p:nvSpPr>
          <p:spPr bwMode="auto">
            <a:xfrm>
              <a:off x="1296" y="3408"/>
              <a:ext cx="312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a:solidFill>
                    <a:srgbClr val="FF0000"/>
                  </a:solidFill>
                </a:rPr>
                <a:t>PREMIERS ENTRE EUX</a:t>
              </a:r>
            </a:p>
          </p:txBody>
        </p:sp>
        <p:sp>
          <p:nvSpPr>
            <p:cNvPr id="13328" name="Rectangle 33"/>
            <p:cNvSpPr>
              <a:spLocks noChangeArrowheads="1"/>
            </p:cNvSpPr>
            <p:nvPr/>
          </p:nvSpPr>
          <p:spPr bwMode="auto">
            <a:xfrm>
              <a:off x="1248" y="3408"/>
              <a:ext cx="3120" cy="432"/>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grpSp>
      <p:sp>
        <p:nvSpPr>
          <p:cNvPr id="13326" name="Text Box 22"/>
          <p:cNvSpPr txBox="1">
            <a:spLocks noChangeArrowheads="1"/>
          </p:cNvSpPr>
          <p:nvPr/>
        </p:nvSpPr>
        <p:spPr bwMode="auto">
          <a:xfrm>
            <a:off x="-150813" y="6534150"/>
            <a:ext cx="2317751"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algn="r" eaLnBrk="1" hangingPunct="1">
              <a:spcBef>
                <a:spcPct val="50000"/>
              </a:spcBef>
              <a:buFontTx/>
              <a:buNone/>
            </a:pPr>
            <a:r>
              <a:rPr lang="fr-FR" altLang="fr-FR" sz="1400">
                <a:solidFill>
                  <a:schemeClr val="tx1"/>
                </a:solidFill>
                <a:latin typeface="Times New Roman" pitchFamily="18" charset="0"/>
              </a:rPr>
              <a:t>Création :ATMANI NAJIB</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987"/>
                                        </p:tgtEl>
                                        <p:attrNameLst>
                                          <p:attrName>style.visibility</p:attrName>
                                        </p:attrNameLst>
                                      </p:cBhvr>
                                      <p:to>
                                        <p:strVal val="visible"/>
                                      </p:to>
                                    </p:set>
                                    <p:anim calcmode="lin" valueType="num">
                                      <p:cBhvr additive="base">
                                        <p:cTn id="7" dur="500" fill="hold"/>
                                        <p:tgtEl>
                                          <p:spTgt spid="41987"/>
                                        </p:tgtEl>
                                        <p:attrNameLst>
                                          <p:attrName>ppt_x</p:attrName>
                                        </p:attrNameLst>
                                      </p:cBhvr>
                                      <p:tavLst>
                                        <p:tav tm="0">
                                          <p:val>
                                            <p:strVal val="0-#ppt_w/2"/>
                                          </p:val>
                                        </p:tav>
                                        <p:tav tm="100000">
                                          <p:val>
                                            <p:strVal val="#ppt_x"/>
                                          </p:val>
                                        </p:tav>
                                      </p:tavLst>
                                    </p:anim>
                                    <p:anim calcmode="lin" valueType="num">
                                      <p:cBhvr additive="base">
                                        <p:cTn id="8" dur="500" fill="hold"/>
                                        <p:tgtEl>
                                          <p:spTgt spid="4198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1988"/>
                                        </p:tgtEl>
                                        <p:attrNameLst>
                                          <p:attrName>style.visibility</p:attrName>
                                        </p:attrNameLst>
                                      </p:cBhvr>
                                      <p:to>
                                        <p:strVal val="visible"/>
                                      </p:to>
                                    </p:set>
                                    <p:anim calcmode="lin" valueType="num">
                                      <p:cBhvr additive="base">
                                        <p:cTn id="13" dur="500" fill="hold"/>
                                        <p:tgtEl>
                                          <p:spTgt spid="41988"/>
                                        </p:tgtEl>
                                        <p:attrNameLst>
                                          <p:attrName>ppt_x</p:attrName>
                                        </p:attrNameLst>
                                      </p:cBhvr>
                                      <p:tavLst>
                                        <p:tav tm="0">
                                          <p:val>
                                            <p:strVal val="1+#ppt_w/2"/>
                                          </p:val>
                                        </p:tav>
                                        <p:tav tm="100000">
                                          <p:val>
                                            <p:strVal val="#ppt_x"/>
                                          </p:val>
                                        </p:tav>
                                      </p:tavLst>
                                    </p:anim>
                                    <p:anim calcmode="lin" valueType="num">
                                      <p:cBhvr additive="base">
                                        <p:cTn id="14" dur="500" fill="hold"/>
                                        <p:tgtEl>
                                          <p:spTgt spid="4198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2007"/>
                                        </p:tgtEl>
                                        <p:attrNameLst>
                                          <p:attrName>style.visibility</p:attrName>
                                        </p:attrNameLst>
                                      </p:cBhvr>
                                      <p:to>
                                        <p:strVal val="visible"/>
                                      </p:to>
                                    </p:set>
                                    <p:anim calcmode="lin" valueType="num">
                                      <p:cBhvr additive="base">
                                        <p:cTn id="19" dur="500" fill="hold"/>
                                        <p:tgtEl>
                                          <p:spTgt spid="42007"/>
                                        </p:tgtEl>
                                        <p:attrNameLst>
                                          <p:attrName>ppt_x</p:attrName>
                                        </p:attrNameLst>
                                      </p:cBhvr>
                                      <p:tavLst>
                                        <p:tav tm="0">
                                          <p:val>
                                            <p:strVal val="0-#ppt_w/2"/>
                                          </p:val>
                                        </p:tav>
                                        <p:tav tm="100000">
                                          <p:val>
                                            <p:strVal val="#ppt_x"/>
                                          </p:val>
                                        </p:tav>
                                      </p:tavLst>
                                    </p:anim>
                                    <p:anim calcmode="lin" valueType="num">
                                      <p:cBhvr additive="base">
                                        <p:cTn id="20" dur="500" fill="hold"/>
                                        <p:tgtEl>
                                          <p:spTgt spid="4200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2008"/>
                                        </p:tgtEl>
                                        <p:attrNameLst>
                                          <p:attrName>style.visibility</p:attrName>
                                        </p:attrNameLst>
                                      </p:cBhvr>
                                      <p:to>
                                        <p:strVal val="visible"/>
                                      </p:to>
                                    </p:set>
                                    <p:anim calcmode="lin" valueType="num">
                                      <p:cBhvr additive="base">
                                        <p:cTn id="25" dur="500" fill="hold"/>
                                        <p:tgtEl>
                                          <p:spTgt spid="42008"/>
                                        </p:tgtEl>
                                        <p:attrNameLst>
                                          <p:attrName>ppt_x</p:attrName>
                                        </p:attrNameLst>
                                      </p:cBhvr>
                                      <p:tavLst>
                                        <p:tav tm="0">
                                          <p:val>
                                            <p:strVal val="1+#ppt_w/2"/>
                                          </p:val>
                                        </p:tav>
                                        <p:tav tm="100000">
                                          <p:val>
                                            <p:strVal val="#ppt_x"/>
                                          </p:val>
                                        </p:tav>
                                      </p:tavLst>
                                    </p:anim>
                                    <p:anim calcmode="lin" valueType="num">
                                      <p:cBhvr additive="base">
                                        <p:cTn id="26" dur="500" fill="hold"/>
                                        <p:tgtEl>
                                          <p:spTgt spid="4200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2009"/>
                                        </p:tgtEl>
                                        <p:attrNameLst>
                                          <p:attrName>style.visibility</p:attrName>
                                        </p:attrNameLst>
                                      </p:cBhvr>
                                      <p:to>
                                        <p:strVal val="visible"/>
                                      </p:to>
                                    </p:set>
                                    <p:anim calcmode="lin" valueType="num">
                                      <p:cBhvr additive="base">
                                        <p:cTn id="31" dur="500" fill="hold"/>
                                        <p:tgtEl>
                                          <p:spTgt spid="42009"/>
                                        </p:tgtEl>
                                        <p:attrNameLst>
                                          <p:attrName>ppt_x</p:attrName>
                                        </p:attrNameLst>
                                      </p:cBhvr>
                                      <p:tavLst>
                                        <p:tav tm="0">
                                          <p:val>
                                            <p:strVal val="0-#ppt_w/2"/>
                                          </p:val>
                                        </p:tav>
                                        <p:tav tm="100000">
                                          <p:val>
                                            <p:strVal val="#ppt_x"/>
                                          </p:val>
                                        </p:tav>
                                      </p:tavLst>
                                    </p:anim>
                                    <p:anim calcmode="lin" valueType="num">
                                      <p:cBhvr additive="base">
                                        <p:cTn id="32" dur="500" fill="hold"/>
                                        <p:tgtEl>
                                          <p:spTgt spid="42009"/>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2010"/>
                                        </p:tgtEl>
                                        <p:attrNameLst>
                                          <p:attrName>style.visibility</p:attrName>
                                        </p:attrNameLst>
                                      </p:cBhvr>
                                      <p:to>
                                        <p:strVal val="visible"/>
                                      </p:to>
                                    </p:set>
                                    <p:anim calcmode="lin" valueType="num">
                                      <p:cBhvr additive="base">
                                        <p:cTn id="37" dur="500" fill="hold"/>
                                        <p:tgtEl>
                                          <p:spTgt spid="42010"/>
                                        </p:tgtEl>
                                        <p:attrNameLst>
                                          <p:attrName>ppt_x</p:attrName>
                                        </p:attrNameLst>
                                      </p:cBhvr>
                                      <p:tavLst>
                                        <p:tav tm="0">
                                          <p:val>
                                            <p:strVal val="1+#ppt_w/2"/>
                                          </p:val>
                                        </p:tav>
                                        <p:tav tm="100000">
                                          <p:val>
                                            <p:strVal val="#ppt_x"/>
                                          </p:val>
                                        </p:tav>
                                      </p:tavLst>
                                    </p:anim>
                                    <p:anim calcmode="lin" valueType="num">
                                      <p:cBhvr additive="base">
                                        <p:cTn id="38" dur="500" fill="hold"/>
                                        <p:tgtEl>
                                          <p:spTgt spid="42010"/>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2013"/>
                                        </p:tgtEl>
                                        <p:attrNameLst>
                                          <p:attrName>style.visibility</p:attrName>
                                        </p:attrNameLst>
                                      </p:cBhvr>
                                      <p:to>
                                        <p:strVal val="visible"/>
                                      </p:to>
                                    </p:set>
                                    <p:anim calcmode="lin" valueType="num">
                                      <p:cBhvr additive="base">
                                        <p:cTn id="43" dur="500" fill="hold"/>
                                        <p:tgtEl>
                                          <p:spTgt spid="42013"/>
                                        </p:tgtEl>
                                        <p:attrNameLst>
                                          <p:attrName>ppt_x</p:attrName>
                                        </p:attrNameLst>
                                      </p:cBhvr>
                                      <p:tavLst>
                                        <p:tav tm="0">
                                          <p:val>
                                            <p:strVal val="0-#ppt_w/2"/>
                                          </p:val>
                                        </p:tav>
                                        <p:tav tm="100000">
                                          <p:val>
                                            <p:strVal val="#ppt_x"/>
                                          </p:val>
                                        </p:tav>
                                      </p:tavLst>
                                    </p:anim>
                                    <p:anim calcmode="lin" valueType="num">
                                      <p:cBhvr additive="base">
                                        <p:cTn id="44" dur="500" fill="hold"/>
                                        <p:tgtEl>
                                          <p:spTgt spid="42013"/>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2014"/>
                                        </p:tgtEl>
                                        <p:attrNameLst>
                                          <p:attrName>style.visibility</p:attrName>
                                        </p:attrNameLst>
                                      </p:cBhvr>
                                      <p:to>
                                        <p:strVal val="visible"/>
                                      </p:to>
                                    </p:set>
                                    <p:anim calcmode="lin" valueType="num">
                                      <p:cBhvr additive="base">
                                        <p:cTn id="49" dur="500" fill="hold"/>
                                        <p:tgtEl>
                                          <p:spTgt spid="42014"/>
                                        </p:tgtEl>
                                        <p:attrNameLst>
                                          <p:attrName>ppt_x</p:attrName>
                                        </p:attrNameLst>
                                      </p:cBhvr>
                                      <p:tavLst>
                                        <p:tav tm="0">
                                          <p:val>
                                            <p:strVal val="0-#ppt_w/2"/>
                                          </p:val>
                                        </p:tav>
                                        <p:tav tm="100000">
                                          <p:val>
                                            <p:strVal val="#ppt_x"/>
                                          </p:val>
                                        </p:tav>
                                      </p:tavLst>
                                    </p:anim>
                                    <p:anim calcmode="lin" valueType="num">
                                      <p:cBhvr additive="base">
                                        <p:cTn id="50" dur="500" fill="hold"/>
                                        <p:tgtEl>
                                          <p:spTgt spid="42014"/>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2001"/>
                                        </p:tgtEl>
                                        <p:attrNameLst>
                                          <p:attrName>style.visibility</p:attrName>
                                        </p:attrNameLst>
                                      </p:cBhvr>
                                      <p:to>
                                        <p:strVal val="visible"/>
                                      </p:to>
                                    </p:set>
                                    <p:anim calcmode="lin" valueType="num">
                                      <p:cBhvr additive="base">
                                        <p:cTn id="55" dur="500" fill="hold"/>
                                        <p:tgtEl>
                                          <p:spTgt spid="42001"/>
                                        </p:tgtEl>
                                        <p:attrNameLst>
                                          <p:attrName>ppt_x</p:attrName>
                                        </p:attrNameLst>
                                      </p:cBhvr>
                                      <p:tavLst>
                                        <p:tav tm="0">
                                          <p:val>
                                            <p:strVal val="0-#ppt_w/2"/>
                                          </p:val>
                                        </p:tav>
                                        <p:tav tm="100000">
                                          <p:val>
                                            <p:strVal val="#ppt_x"/>
                                          </p:val>
                                        </p:tav>
                                      </p:tavLst>
                                    </p:anim>
                                    <p:anim calcmode="lin" valueType="num">
                                      <p:cBhvr additive="base">
                                        <p:cTn id="56" dur="500" fill="hold"/>
                                        <p:tgtEl>
                                          <p:spTgt spid="42001"/>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7" presetClass="entr" presetSubtype="2" fill="hold" grpId="0" nodeType="clickEffect">
                                  <p:stCondLst>
                                    <p:cond delay="0"/>
                                  </p:stCondLst>
                                  <p:childTnLst>
                                    <p:set>
                                      <p:cBhvr>
                                        <p:cTn id="60" dur="1" fill="hold">
                                          <p:stCondLst>
                                            <p:cond delay="0"/>
                                          </p:stCondLst>
                                        </p:cTn>
                                        <p:tgtEl>
                                          <p:spTgt spid="42015"/>
                                        </p:tgtEl>
                                        <p:attrNameLst>
                                          <p:attrName>style.visibility</p:attrName>
                                        </p:attrNameLst>
                                      </p:cBhvr>
                                      <p:to>
                                        <p:strVal val="visible"/>
                                      </p:to>
                                    </p:set>
                                    <p:anim calcmode="lin" valueType="num">
                                      <p:cBhvr additive="base">
                                        <p:cTn id="61" dur="5000" fill="hold"/>
                                        <p:tgtEl>
                                          <p:spTgt spid="42015"/>
                                        </p:tgtEl>
                                        <p:attrNameLst>
                                          <p:attrName>ppt_x</p:attrName>
                                        </p:attrNameLst>
                                      </p:cBhvr>
                                      <p:tavLst>
                                        <p:tav tm="0">
                                          <p:val>
                                            <p:strVal val="1+#ppt_w/2"/>
                                          </p:val>
                                        </p:tav>
                                        <p:tav tm="100000">
                                          <p:val>
                                            <p:strVal val="#ppt_x"/>
                                          </p:val>
                                        </p:tav>
                                      </p:tavLst>
                                    </p:anim>
                                    <p:anim calcmode="lin" valueType="num">
                                      <p:cBhvr additive="base">
                                        <p:cTn id="62" dur="5000" fill="hold"/>
                                        <p:tgtEl>
                                          <p:spTgt spid="42015"/>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9" presetClass="entr" presetSubtype="10" fill="hold" nodeType="clickEffect">
                                  <p:stCondLst>
                                    <p:cond delay="0"/>
                                  </p:stCondLst>
                                  <p:childTnLst>
                                    <p:set>
                                      <p:cBhvr>
                                        <p:cTn id="66" dur="1" fill="hold">
                                          <p:stCondLst>
                                            <p:cond delay="0"/>
                                          </p:stCondLst>
                                        </p:cTn>
                                        <p:tgtEl>
                                          <p:spTgt spid="42018"/>
                                        </p:tgtEl>
                                        <p:attrNameLst>
                                          <p:attrName>style.visibility</p:attrName>
                                        </p:attrNameLst>
                                      </p:cBhvr>
                                      <p:to>
                                        <p:strVal val="visible"/>
                                      </p:to>
                                    </p:set>
                                    <p:anim calcmode="lin" valueType="num">
                                      <p:cBhvr>
                                        <p:cTn id="67" dur="5000" fill="hold"/>
                                        <p:tgtEl>
                                          <p:spTgt spid="42018"/>
                                        </p:tgtEl>
                                        <p:attrNameLst>
                                          <p:attrName>ppt_w</p:attrName>
                                        </p:attrNameLst>
                                      </p:cBhvr>
                                      <p:tavLst>
                                        <p:tav tm="0" fmla="#ppt_w*sin(2.5*pi*$)">
                                          <p:val>
                                            <p:fltVal val="0"/>
                                          </p:val>
                                        </p:tav>
                                        <p:tav tm="100000">
                                          <p:val>
                                            <p:fltVal val="1"/>
                                          </p:val>
                                        </p:tav>
                                      </p:tavLst>
                                    </p:anim>
                                    <p:anim calcmode="lin" valueType="num">
                                      <p:cBhvr>
                                        <p:cTn id="68" dur="5000" fill="hold"/>
                                        <p:tgtEl>
                                          <p:spTgt spid="420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autoUpdateAnimBg="0"/>
      <p:bldP spid="41988" grpId="0" autoUpdateAnimBg="0"/>
      <p:bldP spid="42001" grpId="0" autoUpdateAnimBg="0"/>
      <p:bldP spid="42007" grpId="0" autoUpdateAnimBg="0"/>
      <p:bldP spid="42008" grpId="0" autoUpdateAnimBg="0"/>
      <p:bldP spid="42009" grpId="0" autoUpdateAnimBg="0"/>
      <p:bldP spid="42010" grpId="0" autoUpdateAnimBg="0"/>
      <p:bldP spid="42013" grpId="0" autoUpdateAnimBg="0"/>
      <p:bldP spid="42014" grpId="0" autoUpdateAnimBg="0"/>
      <p:bldP spid="42015"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93675" y="328613"/>
            <a:ext cx="8763000"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a:t>Si PGCD=1 alors PREMIERS ENTRE EUX</a:t>
            </a:r>
            <a:endParaRPr lang="fr-FR" altLang="fr-FR" sz="1400"/>
          </a:p>
        </p:txBody>
      </p:sp>
      <p:sp>
        <p:nvSpPr>
          <p:cNvPr id="43024" name="Text Box 16"/>
          <p:cNvSpPr txBox="1">
            <a:spLocks noChangeArrowheads="1"/>
          </p:cNvSpPr>
          <p:nvPr/>
        </p:nvSpPr>
        <p:spPr bwMode="auto">
          <a:xfrm>
            <a:off x="152400" y="1219200"/>
            <a:ext cx="8686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Aucun des couples de nombres suivants ne sont </a:t>
            </a:r>
            <a:r>
              <a:rPr lang="fr-FR" altLang="fr-FR" sz="2400" u="sng">
                <a:solidFill>
                  <a:srgbClr val="003399"/>
                </a:solidFill>
              </a:rPr>
              <a:t>premiers entre eux</a:t>
            </a:r>
            <a:r>
              <a:rPr lang="fr-FR" altLang="fr-FR" sz="2400">
                <a:solidFill>
                  <a:srgbClr val="003399"/>
                </a:solidFill>
              </a:rPr>
              <a:t> car ils ont au moins un diviseur commun plus grand que 1. Quel est ce diviseur évident ?</a:t>
            </a:r>
          </a:p>
        </p:txBody>
      </p:sp>
      <p:sp>
        <p:nvSpPr>
          <p:cNvPr id="43025" name="Text Box 17"/>
          <p:cNvSpPr txBox="1">
            <a:spLocks noChangeArrowheads="1"/>
          </p:cNvSpPr>
          <p:nvPr/>
        </p:nvSpPr>
        <p:spPr bwMode="auto">
          <a:xfrm>
            <a:off x="457200" y="26670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(12;56)</a:t>
            </a:r>
          </a:p>
        </p:txBody>
      </p:sp>
      <p:sp>
        <p:nvSpPr>
          <p:cNvPr id="43026" name="Text Box 18"/>
          <p:cNvSpPr txBox="1">
            <a:spLocks noChangeArrowheads="1"/>
          </p:cNvSpPr>
          <p:nvPr/>
        </p:nvSpPr>
        <p:spPr bwMode="auto">
          <a:xfrm>
            <a:off x="2133600" y="31242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(35;95)</a:t>
            </a:r>
          </a:p>
        </p:txBody>
      </p:sp>
      <p:sp>
        <p:nvSpPr>
          <p:cNvPr id="43027" name="Text Box 19"/>
          <p:cNvSpPr txBox="1">
            <a:spLocks noChangeArrowheads="1"/>
          </p:cNvSpPr>
          <p:nvPr/>
        </p:nvSpPr>
        <p:spPr bwMode="auto">
          <a:xfrm>
            <a:off x="3886200" y="38862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(11;22)</a:t>
            </a:r>
          </a:p>
        </p:txBody>
      </p:sp>
      <p:sp>
        <p:nvSpPr>
          <p:cNvPr id="43028" name="Text Box 20"/>
          <p:cNvSpPr txBox="1">
            <a:spLocks noChangeArrowheads="1"/>
          </p:cNvSpPr>
          <p:nvPr/>
        </p:nvSpPr>
        <p:spPr bwMode="auto">
          <a:xfrm>
            <a:off x="6172200" y="27432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(10;760)</a:t>
            </a:r>
          </a:p>
        </p:txBody>
      </p:sp>
      <p:sp>
        <p:nvSpPr>
          <p:cNvPr id="43029" name="Text Box 21"/>
          <p:cNvSpPr txBox="1">
            <a:spLocks noChangeArrowheads="1"/>
          </p:cNvSpPr>
          <p:nvPr/>
        </p:nvSpPr>
        <p:spPr bwMode="auto">
          <a:xfrm>
            <a:off x="6324600" y="44958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(14;63)</a:t>
            </a:r>
          </a:p>
        </p:txBody>
      </p:sp>
      <p:sp>
        <p:nvSpPr>
          <p:cNvPr id="43030" name="Text Box 22"/>
          <p:cNvSpPr txBox="1">
            <a:spLocks noChangeArrowheads="1"/>
          </p:cNvSpPr>
          <p:nvPr/>
        </p:nvSpPr>
        <p:spPr bwMode="auto">
          <a:xfrm>
            <a:off x="762000" y="46482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(4561;45610)</a:t>
            </a:r>
          </a:p>
        </p:txBody>
      </p:sp>
      <p:sp>
        <p:nvSpPr>
          <p:cNvPr id="43031" name="Text Box 23"/>
          <p:cNvSpPr txBox="1">
            <a:spLocks noChangeArrowheads="1"/>
          </p:cNvSpPr>
          <p:nvPr/>
        </p:nvSpPr>
        <p:spPr bwMode="auto">
          <a:xfrm>
            <a:off x="609600" y="31242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33CC33"/>
                </a:solidFill>
              </a:rPr>
              <a:t>Div:2</a:t>
            </a:r>
          </a:p>
        </p:txBody>
      </p:sp>
      <p:sp>
        <p:nvSpPr>
          <p:cNvPr id="43032" name="Text Box 24"/>
          <p:cNvSpPr txBox="1">
            <a:spLocks noChangeArrowheads="1"/>
          </p:cNvSpPr>
          <p:nvPr/>
        </p:nvSpPr>
        <p:spPr bwMode="auto">
          <a:xfrm>
            <a:off x="2286000" y="35814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33CC33"/>
                </a:solidFill>
              </a:rPr>
              <a:t>Div:5</a:t>
            </a:r>
          </a:p>
        </p:txBody>
      </p:sp>
      <p:sp>
        <p:nvSpPr>
          <p:cNvPr id="43033" name="Text Box 25"/>
          <p:cNvSpPr txBox="1">
            <a:spLocks noChangeArrowheads="1"/>
          </p:cNvSpPr>
          <p:nvPr/>
        </p:nvSpPr>
        <p:spPr bwMode="auto">
          <a:xfrm>
            <a:off x="6248400" y="32004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33CC33"/>
                </a:solidFill>
              </a:rPr>
              <a:t>Div:10</a:t>
            </a:r>
          </a:p>
        </p:txBody>
      </p:sp>
      <p:sp>
        <p:nvSpPr>
          <p:cNvPr id="43034" name="Text Box 26"/>
          <p:cNvSpPr txBox="1">
            <a:spLocks noChangeArrowheads="1"/>
          </p:cNvSpPr>
          <p:nvPr/>
        </p:nvSpPr>
        <p:spPr bwMode="auto">
          <a:xfrm>
            <a:off x="3962400" y="42672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33CC33"/>
                </a:solidFill>
              </a:rPr>
              <a:t>Div:11</a:t>
            </a:r>
          </a:p>
        </p:txBody>
      </p:sp>
      <p:sp>
        <p:nvSpPr>
          <p:cNvPr id="43035" name="Text Box 27"/>
          <p:cNvSpPr txBox="1">
            <a:spLocks noChangeArrowheads="1"/>
          </p:cNvSpPr>
          <p:nvPr/>
        </p:nvSpPr>
        <p:spPr bwMode="auto">
          <a:xfrm>
            <a:off x="1066800" y="5029200"/>
            <a:ext cx="144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33CC33"/>
                </a:solidFill>
              </a:rPr>
              <a:t>Div:4561</a:t>
            </a:r>
          </a:p>
        </p:txBody>
      </p:sp>
      <p:sp>
        <p:nvSpPr>
          <p:cNvPr id="43036" name="Text Box 28"/>
          <p:cNvSpPr txBox="1">
            <a:spLocks noChangeArrowheads="1"/>
          </p:cNvSpPr>
          <p:nvPr/>
        </p:nvSpPr>
        <p:spPr bwMode="auto">
          <a:xfrm>
            <a:off x="6400800" y="495300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33CC33"/>
                </a:solidFill>
              </a:rPr>
              <a:t>Div:7</a:t>
            </a:r>
          </a:p>
        </p:txBody>
      </p:sp>
      <p:sp>
        <p:nvSpPr>
          <p:cNvPr id="14352" name="Text Box 22"/>
          <p:cNvSpPr txBox="1">
            <a:spLocks noChangeArrowheads="1"/>
          </p:cNvSpPr>
          <p:nvPr/>
        </p:nvSpPr>
        <p:spPr bwMode="auto">
          <a:xfrm>
            <a:off x="-150813" y="6534150"/>
            <a:ext cx="2317751"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algn="r" eaLnBrk="1" hangingPunct="1">
              <a:spcBef>
                <a:spcPct val="50000"/>
              </a:spcBef>
              <a:buFontTx/>
              <a:buNone/>
            </a:pPr>
            <a:r>
              <a:rPr lang="fr-FR" altLang="fr-FR" sz="1400">
                <a:solidFill>
                  <a:schemeClr val="tx1"/>
                </a:solidFill>
                <a:latin typeface="Times New Roman" pitchFamily="18" charset="0"/>
              </a:rPr>
              <a:t>Création :ATMANI NAJIB</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024"/>
                                        </p:tgtEl>
                                        <p:attrNameLst>
                                          <p:attrName>style.visibility</p:attrName>
                                        </p:attrNameLst>
                                      </p:cBhvr>
                                      <p:to>
                                        <p:strVal val="visible"/>
                                      </p:to>
                                    </p:set>
                                    <p:anim calcmode="lin" valueType="num">
                                      <p:cBhvr additive="base">
                                        <p:cTn id="7" dur="500" fill="hold"/>
                                        <p:tgtEl>
                                          <p:spTgt spid="43024"/>
                                        </p:tgtEl>
                                        <p:attrNameLst>
                                          <p:attrName>ppt_x</p:attrName>
                                        </p:attrNameLst>
                                      </p:cBhvr>
                                      <p:tavLst>
                                        <p:tav tm="0">
                                          <p:val>
                                            <p:strVal val="0-#ppt_w/2"/>
                                          </p:val>
                                        </p:tav>
                                        <p:tav tm="100000">
                                          <p:val>
                                            <p:strVal val="#ppt_x"/>
                                          </p:val>
                                        </p:tav>
                                      </p:tavLst>
                                    </p:anim>
                                    <p:anim calcmode="lin" valueType="num">
                                      <p:cBhvr additive="base">
                                        <p:cTn id="8" dur="500" fill="hold"/>
                                        <p:tgtEl>
                                          <p:spTgt spid="4302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43025"/>
                                        </p:tgtEl>
                                        <p:attrNameLst>
                                          <p:attrName>style.visibility</p:attrName>
                                        </p:attrNameLst>
                                      </p:cBhvr>
                                      <p:to>
                                        <p:strVal val="visible"/>
                                      </p:to>
                                    </p:set>
                                    <p:animEffect transition="in" filter="dissolve">
                                      <p:cBhvr>
                                        <p:cTn id="13" dur="500"/>
                                        <p:tgtEl>
                                          <p:spTgt spid="4302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43031"/>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3026"/>
                                        </p:tgtEl>
                                        <p:attrNameLst>
                                          <p:attrName>style.visibility</p:attrName>
                                        </p:attrNameLst>
                                      </p:cBhvr>
                                      <p:to>
                                        <p:strVal val="visible"/>
                                      </p:to>
                                    </p:set>
                                    <p:animEffect transition="in" filter="dissolve">
                                      <p:cBhvr>
                                        <p:cTn id="22" dur="500"/>
                                        <p:tgtEl>
                                          <p:spTgt spid="4302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303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43027"/>
                                        </p:tgtEl>
                                        <p:attrNameLst>
                                          <p:attrName>style.visibility</p:attrName>
                                        </p:attrNameLst>
                                      </p:cBhvr>
                                      <p:to>
                                        <p:strVal val="visible"/>
                                      </p:to>
                                    </p:set>
                                    <p:animEffect transition="in" filter="dissolve">
                                      <p:cBhvr>
                                        <p:cTn id="31" dur="500"/>
                                        <p:tgtEl>
                                          <p:spTgt spid="4302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499"/>
                                          </p:stCondLst>
                                        </p:cTn>
                                        <p:tgtEl>
                                          <p:spTgt spid="43034"/>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43028"/>
                                        </p:tgtEl>
                                        <p:attrNameLst>
                                          <p:attrName>style.visibility</p:attrName>
                                        </p:attrNameLst>
                                      </p:cBhvr>
                                      <p:to>
                                        <p:strVal val="visible"/>
                                      </p:to>
                                    </p:set>
                                    <p:animEffect transition="in" filter="dissolve">
                                      <p:cBhvr>
                                        <p:cTn id="40" dur="500"/>
                                        <p:tgtEl>
                                          <p:spTgt spid="4302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43033"/>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43029"/>
                                        </p:tgtEl>
                                        <p:attrNameLst>
                                          <p:attrName>style.visibility</p:attrName>
                                        </p:attrNameLst>
                                      </p:cBhvr>
                                      <p:to>
                                        <p:strVal val="visible"/>
                                      </p:to>
                                    </p:set>
                                    <p:animEffect transition="in" filter="dissolve">
                                      <p:cBhvr>
                                        <p:cTn id="49" dur="500"/>
                                        <p:tgtEl>
                                          <p:spTgt spid="43029"/>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499"/>
                                          </p:stCondLst>
                                        </p:cTn>
                                        <p:tgtEl>
                                          <p:spTgt spid="43036"/>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3030"/>
                                        </p:tgtEl>
                                        <p:attrNameLst>
                                          <p:attrName>style.visibility</p:attrName>
                                        </p:attrNameLst>
                                      </p:cBhvr>
                                      <p:to>
                                        <p:strVal val="visible"/>
                                      </p:to>
                                    </p:set>
                                    <p:animEffect transition="in" filter="dissolve">
                                      <p:cBhvr>
                                        <p:cTn id="58" dur="500"/>
                                        <p:tgtEl>
                                          <p:spTgt spid="43030"/>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430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4" grpId="0" autoUpdateAnimBg="0"/>
      <p:bldP spid="43025" grpId="0" autoUpdateAnimBg="0"/>
      <p:bldP spid="43026" grpId="0" autoUpdateAnimBg="0"/>
      <p:bldP spid="43027" grpId="0" autoUpdateAnimBg="0"/>
      <p:bldP spid="43028" grpId="0" autoUpdateAnimBg="0"/>
      <p:bldP spid="43029" grpId="0" autoUpdateAnimBg="0"/>
      <p:bldP spid="43030" grpId="0" autoUpdateAnimBg="0"/>
      <p:bldP spid="43031" grpId="0" autoUpdateAnimBg="0"/>
      <p:bldP spid="43032" grpId="0" autoUpdateAnimBg="0"/>
      <p:bldP spid="43033" grpId="0" autoUpdateAnimBg="0"/>
      <p:bldP spid="43034" grpId="0" autoUpdateAnimBg="0"/>
      <p:bldP spid="43035" grpId="0" autoUpdateAnimBg="0"/>
      <p:bldP spid="43036"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120650" y="392113"/>
            <a:ext cx="2840038"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3600"/>
              <a:t>Exercices</a:t>
            </a:r>
            <a:endParaRPr lang="fr-FR" altLang="fr-FR" sz="2000"/>
          </a:p>
        </p:txBody>
      </p:sp>
      <p:sp>
        <p:nvSpPr>
          <p:cNvPr id="44035" name="Text Box 3"/>
          <p:cNvSpPr txBox="1">
            <a:spLocks noChangeArrowheads="1"/>
          </p:cNvSpPr>
          <p:nvPr/>
        </p:nvSpPr>
        <p:spPr bwMode="auto">
          <a:xfrm>
            <a:off x="152400" y="12192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Parmi les nombres</a:t>
            </a:r>
          </a:p>
        </p:txBody>
      </p:sp>
      <p:grpSp>
        <p:nvGrpSpPr>
          <p:cNvPr id="44065" name="Group 33"/>
          <p:cNvGrpSpPr>
            <a:grpSpLocks/>
          </p:cNvGrpSpPr>
          <p:nvPr/>
        </p:nvGrpSpPr>
        <p:grpSpPr bwMode="auto">
          <a:xfrm>
            <a:off x="3124200" y="1219200"/>
            <a:ext cx="1524000" cy="457200"/>
            <a:chOff x="1968" y="768"/>
            <a:chExt cx="960" cy="288"/>
          </a:xfrm>
        </p:grpSpPr>
        <p:sp>
          <p:nvSpPr>
            <p:cNvPr id="15382" name="Text Box 16"/>
            <p:cNvSpPr txBox="1">
              <a:spLocks noChangeArrowheads="1"/>
            </p:cNvSpPr>
            <p:nvPr/>
          </p:nvSpPr>
          <p:spPr bwMode="auto">
            <a:xfrm>
              <a:off x="1968" y="768"/>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4</a:t>
              </a:r>
            </a:p>
          </p:txBody>
        </p:sp>
        <p:sp>
          <p:nvSpPr>
            <p:cNvPr id="15383" name="Text Box 17"/>
            <p:cNvSpPr txBox="1">
              <a:spLocks noChangeArrowheads="1"/>
            </p:cNvSpPr>
            <p:nvPr/>
          </p:nvSpPr>
          <p:spPr bwMode="auto">
            <a:xfrm>
              <a:off x="2304" y="768"/>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5</a:t>
              </a:r>
            </a:p>
          </p:txBody>
        </p:sp>
        <p:sp>
          <p:nvSpPr>
            <p:cNvPr id="15384" name="Text Box 18"/>
            <p:cNvSpPr txBox="1">
              <a:spLocks noChangeArrowheads="1"/>
            </p:cNvSpPr>
            <p:nvPr/>
          </p:nvSpPr>
          <p:spPr bwMode="auto">
            <a:xfrm>
              <a:off x="2640" y="768"/>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9</a:t>
              </a:r>
            </a:p>
          </p:txBody>
        </p:sp>
      </p:grpSp>
      <p:sp>
        <p:nvSpPr>
          <p:cNvPr id="44051" name="Text Box 19"/>
          <p:cNvSpPr txBox="1">
            <a:spLocks noChangeArrowheads="1"/>
          </p:cNvSpPr>
          <p:nvPr/>
        </p:nvSpPr>
        <p:spPr bwMode="auto">
          <a:xfrm>
            <a:off x="152400" y="1676400"/>
            <a:ext cx="7772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Quel est </a:t>
            </a:r>
            <a:r>
              <a:rPr lang="fr-FR" altLang="fr-FR" sz="2400" u="sng">
                <a:solidFill>
                  <a:srgbClr val="003399"/>
                </a:solidFill>
              </a:rPr>
              <a:t>le seul</a:t>
            </a:r>
            <a:r>
              <a:rPr lang="fr-FR" altLang="fr-FR" sz="2400">
                <a:solidFill>
                  <a:srgbClr val="003399"/>
                </a:solidFill>
              </a:rPr>
              <a:t> qui puisse compléter la phrase:                   « 12 et … sont premiers entre eux. »</a:t>
            </a:r>
          </a:p>
        </p:txBody>
      </p:sp>
      <p:sp>
        <p:nvSpPr>
          <p:cNvPr id="44052" name="Text Box 20"/>
          <p:cNvSpPr txBox="1">
            <a:spLocks noChangeArrowheads="1"/>
          </p:cNvSpPr>
          <p:nvPr/>
        </p:nvSpPr>
        <p:spPr bwMode="auto">
          <a:xfrm>
            <a:off x="152400" y="2590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Parmi les nombres</a:t>
            </a:r>
          </a:p>
        </p:txBody>
      </p:sp>
      <p:sp>
        <p:nvSpPr>
          <p:cNvPr id="44056" name="Text Box 24"/>
          <p:cNvSpPr txBox="1">
            <a:spLocks noChangeArrowheads="1"/>
          </p:cNvSpPr>
          <p:nvPr/>
        </p:nvSpPr>
        <p:spPr bwMode="auto">
          <a:xfrm>
            <a:off x="152400" y="3048000"/>
            <a:ext cx="7315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Quel est </a:t>
            </a:r>
            <a:r>
              <a:rPr lang="fr-FR" altLang="fr-FR" sz="2400" u="sng">
                <a:solidFill>
                  <a:srgbClr val="003399"/>
                </a:solidFill>
              </a:rPr>
              <a:t>le seul</a:t>
            </a:r>
            <a:r>
              <a:rPr lang="fr-FR" altLang="fr-FR" sz="2400">
                <a:solidFill>
                  <a:srgbClr val="003399"/>
                </a:solidFill>
              </a:rPr>
              <a:t> qui puisse compléter la phrase:                   « 11 et … sont premiers entre eux. »</a:t>
            </a:r>
          </a:p>
        </p:txBody>
      </p:sp>
      <p:sp>
        <p:nvSpPr>
          <p:cNvPr id="44057" name="Text Box 25"/>
          <p:cNvSpPr txBox="1">
            <a:spLocks noChangeArrowheads="1"/>
          </p:cNvSpPr>
          <p:nvPr/>
        </p:nvSpPr>
        <p:spPr bwMode="auto">
          <a:xfrm>
            <a:off x="152400" y="4114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Parmi les nombres</a:t>
            </a:r>
          </a:p>
        </p:txBody>
      </p:sp>
      <p:grpSp>
        <p:nvGrpSpPr>
          <p:cNvPr id="44066" name="Group 34"/>
          <p:cNvGrpSpPr>
            <a:grpSpLocks/>
          </p:cNvGrpSpPr>
          <p:nvPr/>
        </p:nvGrpSpPr>
        <p:grpSpPr bwMode="auto">
          <a:xfrm>
            <a:off x="3124200" y="2590800"/>
            <a:ext cx="1828800" cy="457200"/>
            <a:chOff x="1968" y="1632"/>
            <a:chExt cx="1152" cy="288"/>
          </a:xfrm>
        </p:grpSpPr>
        <p:sp>
          <p:nvSpPr>
            <p:cNvPr id="15379" name="Text Box 21"/>
            <p:cNvSpPr txBox="1">
              <a:spLocks noChangeArrowheads="1"/>
            </p:cNvSpPr>
            <p:nvPr/>
          </p:nvSpPr>
          <p:spPr bwMode="auto">
            <a:xfrm>
              <a:off x="1968" y="1632"/>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22</a:t>
              </a:r>
            </a:p>
          </p:txBody>
        </p:sp>
        <p:sp>
          <p:nvSpPr>
            <p:cNvPr id="15380" name="Text Box 22"/>
            <p:cNvSpPr txBox="1">
              <a:spLocks noChangeArrowheads="1"/>
            </p:cNvSpPr>
            <p:nvPr/>
          </p:nvSpPr>
          <p:spPr bwMode="auto">
            <a:xfrm>
              <a:off x="2304" y="1632"/>
              <a:ext cx="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110</a:t>
              </a:r>
            </a:p>
          </p:txBody>
        </p:sp>
        <p:sp>
          <p:nvSpPr>
            <p:cNvPr id="15381" name="Text Box 23"/>
            <p:cNvSpPr txBox="1">
              <a:spLocks noChangeArrowheads="1"/>
            </p:cNvSpPr>
            <p:nvPr/>
          </p:nvSpPr>
          <p:spPr bwMode="auto">
            <a:xfrm>
              <a:off x="2832" y="1632"/>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6</a:t>
              </a:r>
            </a:p>
          </p:txBody>
        </p:sp>
      </p:grpSp>
      <p:grpSp>
        <p:nvGrpSpPr>
          <p:cNvPr id="44068" name="Group 36"/>
          <p:cNvGrpSpPr>
            <a:grpSpLocks/>
          </p:cNvGrpSpPr>
          <p:nvPr/>
        </p:nvGrpSpPr>
        <p:grpSpPr bwMode="auto">
          <a:xfrm>
            <a:off x="3124200" y="4114800"/>
            <a:ext cx="1752600" cy="457200"/>
            <a:chOff x="1968" y="2592"/>
            <a:chExt cx="1104" cy="288"/>
          </a:xfrm>
        </p:grpSpPr>
        <p:sp>
          <p:nvSpPr>
            <p:cNvPr id="15376" name="Text Box 26"/>
            <p:cNvSpPr txBox="1">
              <a:spLocks noChangeArrowheads="1"/>
            </p:cNvSpPr>
            <p:nvPr/>
          </p:nvSpPr>
          <p:spPr bwMode="auto">
            <a:xfrm>
              <a:off x="1968" y="2592"/>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7</a:t>
              </a:r>
            </a:p>
          </p:txBody>
        </p:sp>
        <p:sp>
          <p:nvSpPr>
            <p:cNvPr id="15377" name="Text Box 27"/>
            <p:cNvSpPr txBox="1">
              <a:spLocks noChangeArrowheads="1"/>
            </p:cNvSpPr>
            <p:nvPr/>
          </p:nvSpPr>
          <p:spPr bwMode="auto">
            <a:xfrm>
              <a:off x="2304" y="2592"/>
              <a:ext cx="4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10</a:t>
              </a:r>
            </a:p>
          </p:txBody>
        </p:sp>
        <p:sp>
          <p:nvSpPr>
            <p:cNvPr id="15378" name="Text Box 28"/>
            <p:cNvSpPr txBox="1">
              <a:spLocks noChangeArrowheads="1"/>
            </p:cNvSpPr>
            <p:nvPr/>
          </p:nvSpPr>
          <p:spPr bwMode="auto">
            <a:xfrm>
              <a:off x="2784" y="2592"/>
              <a:ext cx="28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6</a:t>
              </a:r>
            </a:p>
          </p:txBody>
        </p:sp>
      </p:grpSp>
      <p:sp>
        <p:nvSpPr>
          <p:cNvPr id="44061" name="Text Box 29"/>
          <p:cNvSpPr txBox="1">
            <a:spLocks noChangeArrowheads="1"/>
          </p:cNvSpPr>
          <p:nvPr/>
        </p:nvSpPr>
        <p:spPr bwMode="auto">
          <a:xfrm>
            <a:off x="152400" y="4572000"/>
            <a:ext cx="7391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Quel est </a:t>
            </a:r>
            <a:r>
              <a:rPr lang="fr-FR" altLang="fr-FR" sz="2400" u="sng">
                <a:solidFill>
                  <a:srgbClr val="003399"/>
                </a:solidFill>
              </a:rPr>
              <a:t>le seul</a:t>
            </a:r>
            <a:r>
              <a:rPr lang="fr-FR" altLang="fr-FR" sz="2400">
                <a:solidFill>
                  <a:srgbClr val="003399"/>
                </a:solidFill>
              </a:rPr>
              <a:t> qui puisse compléter la phrase:                   « 35 et … sont premiers entre eux. »</a:t>
            </a:r>
          </a:p>
        </p:txBody>
      </p:sp>
      <p:sp>
        <p:nvSpPr>
          <p:cNvPr id="44062" name="Oval 30"/>
          <p:cNvSpPr>
            <a:spLocks noChangeArrowheads="1"/>
          </p:cNvSpPr>
          <p:nvPr/>
        </p:nvSpPr>
        <p:spPr bwMode="auto">
          <a:xfrm>
            <a:off x="3581400" y="1143000"/>
            <a:ext cx="533400" cy="6096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sp>
        <p:nvSpPr>
          <p:cNvPr id="44063" name="Oval 31"/>
          <p:cNvSpPr>
            <a:spLocks noChangeArrowheads="1"/>
          </p:cNvSpPr>
          <p:nvPr/>
        </p:nvSpPr>
        <p:spPr bwMode="auto">
          <a:xfrm>
            <a:off x="4419600" y="2514600"/>
            <a:ext cx="533400" cy="6096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sp>
        <p:nvSpPr>
          <p:cNvPr id="44064" name="Oval 32"/>
          <p:cNvSpPr>
            <a:spLocks noChangeArrowheads="1"/>
          </p:cNvSpPr>
          <p:nvPr/>
        </p:nvSpPr>
        <p:spPr bwMode="auto">
          <a:xfrm>
            <a:off x="4343400" y="4038600"/>
            <a:ext cx="533400" cy="6096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sp>
        <p:nvSpPr>
          <p:cNvPr id="15375" name="Text Box 22"/>
          <p:cNvSpPr txBox="1">
            <a:spLocks noChangeArrowheads="1"/>
          </p:cNvSpPr>
          <p:nvPr/>
        </p:nvSpPr>
        <p:spPr bwMode="auto">
          <a:xfrm>
            <a:off x="-150813" y="6534150"/>
            <a:ext cx="2317751"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algn="r" eaLnBrk="1" hangingPunct="1">
              <a:spcBef>
                <a:spcPct val="50000"/>
              </a:spcBef>
              <a:buFontTx/>
              <a:buNone/>
            </a:pPr>
            <a:r>
              <a:rPr lang="fr-FR" altLang="fr-FR" sz="1400">
                <a:solidFill>
                  <a:schemeClr val="tx1"/>
                </a:solidFill>
                <a:latin typeface="Times New Roman" pitchFamily="18" charset="0"/>
              </a:rPr>
              <a:t>Création :ATMANI NAJIB</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035"/>
                                        </p:tgtEl>
                                        <p:attrNameLst>
                                          <p:attrName>style.visibility</p:attrName>
                                        </p:attrNameLst>
                                      </p:cBhvr>
                                      <p:to>
                                        <p:strVal val="visible"/>
                                      </p:to>
                                    </p:set>
                                    <p:anim calcmode="lin" valueType="num">
                                      <p:cBhvr additive="base">
                                        <p:cTn id="7" dur="500" fill="hold"/>
                                        <p:tgtEl>
                                          <p:spTgt spid="44035"/>
                                        </p:tgtEl>
                                        <p:attrNameLst>
                                          <p:attrName>ppt_x</p:attrName>
                                        </p:attrNameLst>
                                      </p:cBhvr>
                                      <p:tavLst>
                                        <p:tav tm="0">
                                          <p:val>
                                            <p:strVal val="0-#ppt_w/2"/>
                                          </p:val>
                                        </p:tav>
                                        <p:tav tm="100000">
                                          <p:val>
                                            <p:strVal val="#ppt_x"/>
                                          </p:val>
                                        </p:tav>
                                      </p:tavLst>
                                    </p:anim>
                                    <p:anim calcmode="lin" valueType="num">
                                      <p:cBhvr additive="base">
                                        <p:cTn id="8" dur="500" fill="hold"/>
                                        <p:tgtEl>
                                          <p:spTgt spid="4403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44065"/>
                                        </p:tgtEl>
                                        <p:attrNameLst>
                                          <p:attrName>style.visibility</p:attrName>
                                        </p:attrNameLst>
                                      </p:cBhvr>
                                      <p:to>
                                        <p:strVal val="visible"/>
                                      </p:to>
                                    </p:set>
                                    <p:anim calcmode="lin" valueType="num">
                                      <p:cBhvr additive="base">
                                        <p:cTn id="13" dur="500" fill="hold"/>
                                        <p:tgtEl>
                                          <p:spTgt spid="44065"/>
                                        </p:tgtEl>
                                        <p:attrNameLst>
                                          <p:attrName>ppt_x</p:attrName>
                                        </p:attrNameLst>
                                      </p:cBhvr>
                                      <p:tavLst>
                                        <p:tav tm="0">
                                          <p:val>
                                            <p:strVal val="1+#ppt_w/2"/>
                                          </p:val>
                                        </p:tav>
                                        <p:tav tm="100000">
                                          <p:val>
                                            <p:strVal val="#ppt_x"/>
                                          </p:val>
                                        </p:tav>
                                      </p:tavLst>
                                    </p:anim>
                                    <p:anim calcmode="lin" valueType="num">
                                      <p:cBhvr additive="base">
                                        <p:cTn id="14" dur="500" fill="hold"/>
                                        <p:tgtEl>
                                          <p:spTgt spid="4406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4051"/>
                                        </p:tgtEl>
                                        <p:attrNameLst>
                                          <p:attrName>style.visibility</p:attrName>
                                        </p:attrNameLst>
                                      </p:cBhvr>
                                      <p:to>
                                        <p:strVal val="visible"/>
                                      </p:to>
                                    </p:set>
                                    <p:anim calcmode="lin" valueType="num">
                                      <p:cBhvr additive="base">
                                        <p:cTn id="19" dur="500" fill="hold"/>
                                        <p:tgtEl>
                                          <p:spTgt spid="44051"/>
                                        </p:tgtEl>
                                        <p:attrNameLst>
                                          <p:attrName>ppt_x</p:attrName>
                                        </p:attrNameLst>
                                      </p:cBhvr>
                                      <p:tavLst>
                                        <p:tav tm="0">
                                          <p:val>
                                            <p:strVal val="0-#ppt_w/2"/>
                                          </p:val>
                                        </p:tav>
                                        <p:tav tm="100000">
                                          <p:val>
                                            <p:strVal val="#ppt_x"/>
                                          </p:val>
                                        </p:tav>
                                      </p:tavLst>
                                    </p:anim>
                                    <p:anim calcmode="lin" valueType="num">
                                      <p:cBhvr additive="base">
                                        <p:cTn id="20" dur="500" fill="hold"/>
                                        <p:tgtEl>
                                          <p:spTgt spid="4405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9" presetClass="entr" presetSubtype="10" fill="hold" grpId="0" nodeType="clickEffect">
                                  <p:stCondLst>
                                    <p:cond delay="0"/>
                                  </p:stCondLst>
                                  <p:childTnLst>
                                    <p:set>
                                      <p:cBhvr>
                                        <p:cTn id="24" dur="1" fill="hold">
                                          <p:stCondLst>
                                            <p:cond delay="0"/>
                                          </p:stCondLst>
                                        </p:cTn>
                                        <p:tgtEl>
                                          <p:spTgt spid="44062"/>
                                        </p:tgtEl>
                                        <p:attrNameLst>
                                          <p:attrName>style.visibility</p:attrName>
                                        </p:attrNameLst>
                                      </p:cBhvr>
                                      <p:to>
                                        <p:strVal val="visible"/>
                                      </p:to>
                                    </p:set>
                                    <p:anim calcmode="lin" valueType="num">
                                      <p:cBhvr>
                                        <p:cTn id="25" dur="5000" fill="hold"/>
                                        <p:tgtEl>
                                          <p:spTgt spid="44062"/>
                                        </p:tgtEl>
                                        <p:attrNameLst>
                                          <p:attrName>ppt_w</p:attrName>
                                        </p:attrNameLst>
                                      </p:cBhvr>
                                      <p:tavLst>
                                        <p:tav tm="0" fmla="#ppt_w*sin(2.5*pi*$)">
                                          <p:val>
                                            <p:fltVal val="0"/>
                                          </p:val>
                                        </p:tav>
                                        <p:tav tm="100000">
                                          <p:val>
                                            <p:fltVal val="1"/>
                                          </p:val>
                                        </p:tav>
                                      </p:tavLst>
                                    </p:anim>
                                    <p:anim calcmode="lin" valueType="num">
                                      <p:cBhvr>
                                        <p:cTn id="26" dur="5000" fill="hold"/>
                                        <p:tgtEl>
                                          <p:spTgt spid="44062"/>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4052"/>
                                        </p:tgtEl>
                                        <p:attrNameLst>
                                          <p:attrName>style.visibility</p:attrName>
                                        </p:attrNameLst>
                                      </p:cBhvr>
                                      <p:to>
                                        <p:strVal val="visible"/>
                                      </p:to>
                                    </p:set>
                                    <p:anim calcmode="lin" valueType="num">
                                      <p:cBhvr additive="base">
                                        <p:cTn id="31" dur="500" fill="hold"/>
                                        <p:tgtEl>
                                          <p:spTgt spid="44052"/>
                                        </p:tgtEl>
                                        <p:attrNameLst>
                                          <p:attrName>ppt_x</p:attrName>
                                        </p:attrNameLst>
                                      </p:cBhvr>
                                      <p:tavLst>
                                        <p:tav tm="0">
                                          <p:val>
                                            <p:strVal val="0-#ppt_w/2"/>
                                          </p:val>
                                        </p:tav>
                                        <p:tav tm="100000">
                                          <p:val>
                                            <p:strVal val="#ppt_x"/>
                                          </p:val>
                                        </p:tav>
                                      </p:tavLst>
                                    </p:anim>
                                    <p:anim calcmode="lin" valueType="num">
                                      <p:cBhvr additive="base">
                                        <p:cTn id="32" dur="500" fill="hold"/>
                                        <p:tgtEl>
                                          <p:spTgt spid="44052"/>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nodeType="clickEffect">
                                  <p:stCondLst>
                                    <p:cond delay="0"/>
                                  </p:stCondLst>
                                  <p:childTnLst>
                                    <p:set>
                                      <p:cBhvr>
                                        <p:cTn id="36" dur="1" fill="hold">
                                          <p:stCondLst>
                                            <p:cond delay="0"/>
                                          </p:stCondLst>
                                        </p:cTn>
                                        <p:tgtEl>
                                          <p:spTgt spid="44066"/>
                                        </p:tgtEl>
                                        <p:attrNameLst>
                                          <p:attrName>style.visibility</p:attrName>
                                        </p:attrNameLst>
                                      </p:cBhvr>
                                      <p:to>
                                        <p:strVal val="visible"/>
                                      </p:to>
                                    </p:set>
                                    <p:anim calcmode="lin" valueType="num">
                                      <p:cBhvr additive="base">
                                        <p:cTn id="37" dur="500" fill="hold"/>
                                        <p:tgtEl>
                                          <p:spTgt spid="44066"/>
                                        </p:tgtEl>
                                        <p:attrNameLst>
                                          <p:attrName>ppt_x</p:attrName>
                                        </p:attrNameLst>
                                      </p:cBhvr>
                                      <p:tavLst>
                                        <p:tav tm="0">
                                          <p:val>
                                            <p:strVal val="1+#ppt_w/2"/>
                                          </p:val>
                                        </p:tav>
                                        <p:tav tm="100000">
                                          <p:val>
                                            <p:strVal val="#ppt_x"/>
                                          </p:val>
                                        </p:tav>
                                      </p:tavLst>
                                    </p:anim>
                                    <p:anim calcmode="lin" valueType="num">
                                      <p:cBhvr additive="base">
                                        <p:cTn id="38" dur="500" fill="hold"/>
                                        <p:tgtEl>
                                          <p:spTgt spid="44066"/>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4056"/>
                                        </p:tgtEl>
                                        <p:attrNameLst>
                                          <p:attrName>style.visibility</p:attrName>
                                        </p:attrNameLst>
                                      </p:cBhvr>
                                      <p:to>
                                        <p:strVal val="visible"/>
                                      </p:to>
                                    </p:set>
                                    <p:anim calcmode="lin" valueType="num">
                                      <p:cBhvr additive="base">
                                        <p:cTn id="43" dur="500" fill="hold"/>
                                        <p:tgtEl>
                                          <p:spTgt spid="44056"/>
                                        </p:tgtEl>
                                        <p:attrNameLst>
                                          <p:attrName>ppt_x</p:attrName>
                                        </p:attrNameLst>
                                      </p:cBhvr>
                                      <p:tavLst>
                                        <p:tav tm="0">
                                          <p:val>
                                            <p:strVal val="0-#ppt_w/2"/>
                                          </p:val>
                                        </p:tav>
                                        <p:tav tm="100000">
                                          <p:val>
                                            <p:strVal val="#ppt_x"/>
                                          </p:val>
                                        </p:tav>
                                      </p:tavLst>
                                    </p:anim>
                                    <p:anim calcmode="lin" valueType="num">
                                      <p:cBhvr additive="base">
                                        <p:cTn id="44" dur="500" fill="hold"/>
                                        <p:tgtEl>
                                          <p:spTgt spid="44056"/>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9" presetClass="entr" presetSubtype="10" fill="hold" grpId="0" nodeType="clickEffect">
                                  <p:stCondLst>
                                    <p:cond delay="0"/>
                                  </p:stCondLst>
                                  <p:childTnLst>
                                    <p:set>
                                      <p:cBhvr>
                                        <p:cTn id="48" dur="1" fill="hold">
                                          <p:stCondLst>
                                            <p:cond delay="0"/>
                                          </p:stCondLst>
                                        </p:cTn>
                                        <p:tgtEl>
                                          <p:spTgt spid="44063"/>
                                        </p:tgtEl>
                                        <p:attrNameLst>
                                          <p:attrName>style.visibility</p:attrName>
                                        </p:attrNameLst>
                                      </p:cBhvr>
                                      <p:to>
                                        <p:strVal val="visible"/>
                                      </p:to>
                                    </p:set>
                                    <p:anim calcmode="lin" valueType="num">
                                      <p:cBhvr>
                                        <p:cTn id="49" dur="5000" fill="hold"/>
                                        <p:tgtEl>
                                          <p:spTgt spid="44063"/>
                                        </p:tgtEl>
                                        <p:attrNameLst>
                                          <p:attrName>ppt_w</p:attrName>
                                        </p:attrNameLst>
                                      </p:cBhvr>
                                      <p:tavLst>
                                        <p:tav tm="0" fmla="#ppt_w*sin(2.5*pi*$)">
                                          <p:val>
                                            <p:fltVal val="0"/>
                                          </p:val>
                                        </p:tav>
                                        <p:tav tm="100000">
                                          <p:val>
                                            <p:fltVal val="1"/>
                                          </p:val>
                                        </p:tav>
                                      </p:tavLst>
                                    </p:anim>
                                    <p:anim calcmode="lin" valueType="num">
                                      <p:cBhvr>
                                        <p:cTn id="50" dur="5000" fill="hold"/>
                                        <p:tgtEl>
                                          <p:spTgt spid="44063"/>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4057"/>
                                        </p:tgtEl>
                                        <p:attrNameLst>
                                          <p:attrName>style.visibility</p:attrName>
                                        </p:attrNameLst>
                                      </p:cBhvr>
                                      <p:to>
                                        <p:strVal val="visible"/>
                                      </p:to>
                                    </p:set>
                                    <p:anim calcmode="lin" valueType="num">
                                      <p:cBhvr additive="base">
                                        <p:cTn id="55" dur="500" fill="hold"/>
                                        <p:tgtEl>
                                          <p:spTgt spid="44057"/>
                                        </p:tgtEl>
                                        <p:attrNameLst>
                                          <p:attrName>ppt_x</p:attrName>
                                        </p:attrNameLst>
                                      </p:cBhvr>
                                      <p:tavLst>
                                        <p:tav tm="0">
                                          <p:val>
                                            <p:strVal val="0-#ppt_w/2"/>
                                          </p:val>
                                        </p:tav>
                                        <p:tav tm="100000">
                                          <p:val>
                                            <p:strVal val="#ppt_x"/>
                                          </p:val>
                                        </p:tav>
                                      </p:tavLst>
                                    </p:anim>
                                    <p:anim calcmode="lin" valueType="num">
                                      <p:cBhvr additive="base">
                                        <p:cTn id="56" dur="500" fill="hold"/>
                                        <p:tgtEl>
                                          <p:spTgt spid="44057"/>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nodeType="clickEffect">
                                  <p:stCondLst>
                                    <p:cond delay="0"/>
                                  </p:stCondLst>
                                  <p:childTnLst>
                                    <p:set>
                                      <p:cBhvr>
                                        <p:cTn id="60" dur="1" fill="hold">
                                          <p:stCondLst>
                                            <p:cond delay="0"/>
                                          </p:stCondLst>
                                        </p:cTn>
                                        <p:tgtEl>
                                          <p:spTgt spid="44068"/>
                                        </p:tgtEl>
                                        <p:attrNameLst>
                                          <p:attrName>style.visibility</p:attrName>
                                        </p:attrNameLst>
                                      </p:cBhvr>
                                      <p:to>
                                        <p:strVal val="visible"/>
                                      </p:to>
                                    </p:set>
                                    <p:anim calcmode="lin" valueType="num">
                                      <p:cBhvr additive="base">
                                        <p:cTn id="61" dur="500" fill="hold"/>
                                        <p:tgtEl>
                                          <p:spTgt spid="44068"/>
                                        </p:tgtEl>
                                        <p:attrNameLst>
                                          <p:attrName>ppt_x</p:attrName>
                                        </p:attrNameLst>
                                      </p:cBhvr>
                                      <p:tavLst>
                                        <p:tav tm="0">
                                          <p:val>
                                            <p:strVal val="1+#ppt_w/2"/>
                                          </p:val>
                                        </p:tav>
                                        <p:tav tm="100000">
                                          <p:val>
                                            <p:strVal val="#ppt_x"/>
                                          </p:val>
                                        </p:tav>
                                      </p:tavLst>
                                    </p:anim>
                                    <p:anim calcmode="lin" valueType="num">
                                      <p:cBhvr additive="base">
                                        <p:cTn id="62" dur="500" fill="hold"/>
                                        <p:tgtEl>
                                          <p:spTgt spid="44068"/>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44061"/>
                                        </p:tgtEl>
                                        <p:attrNameLst>
                                          <p:attrName>style.visibility</p:attrName>
                                        </p:attrNameLst>
                                      </p:cBhvr>
                                      <p:to>
                                        <p:strVal val="visible"/>
                                      </p:to>
                                    </p:set>
                                    <p:anim calcmode="lin" valueType="num">
                                      <p:cBhvr additive="base">
                                        <p:cTn id="67" dur="500" fill="hold"/>
                                        <p:tgtEl>
                                          <p:spTgt spid="44061"/>
                                        </p:tgtEl>
                                        <p:attrNameLst>
                                          <p:attrName>ppt_x</p:attrName>
                                        </p:attrNameLst>
                                      </p:cBhvr>
                                      <p:tavLst>
                                        <p:tav tm="0">
                                          <p:val>
                                            <p:strVal val="0-#ppt_w/2"/>
                                          </p:val>
                                        </p:tav>
                                        <p:tav tm="100000">
                                          <p:val>
                                            <p:strVal val="#ppt_x"/>
                                          </p:val>
                                        </p:tav>
                                      </p:tavLst>
                                    </p:anim>
                                    <p:anim calcmode="lin" valueType="num">
                                      <p:cBhvr additive="base">
                                        <p:cTn id="68" dur="500" fill="hold"/>
                                        <p:tgtEl>
                                          <p:spTgt spid="44061"/>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19" presetClass="entr" presetSubtype="10" fill="hold" grpId="0" nodeType="clickEffect">
                                  <p:stCondLst>
                                    <p:cond delay="0"/>
                                  </p:stCondLst>
                                  <p:childTnLst>
                                    <p:set>
                                      <p:cBhvr>
                                        <p:cTn id="72" dur="1" fill="hold">
                                          <p:stCondLst>
                                            <p:cond delay="0"/>
                                          </p:stCondLst>
                                        </p:cTn>
                                        <p:tgtEl>
                                          <p:spTgt spid="44064"/>
                                        </p:tgtEl>
                                        <p:attrNameLst>
                                          <p:attrName>style.visibility</p:attrName>
                                        </p:attrNameLst>
                                      </p:cBhvr>
                                      <p:to>
                                        <p:strVal val="visible"/>
                                      </p:to>
                                    </p:set>
                                    <p:anim calcmode="lin" valueType="num">
                                      <p:cBhvr>
                                        <p:cTn id="73" dur="5000" fill="hold"/>
                                        <p:tgtEl>
                                          <p:spTgt spid="44064"/>
                                        </p:tgtEl>
                                        <p:attrNameLst>
                                          <p:attrName>ppt_w</p:attrName>
                                        </p:attrNameLst>
                                      </p:cBhvr>
                                      <p:tavLst>
                                        <p:tav tm="0" fmla="#ppt_w*sin(2.5*pi*$)">
                                          <p:val>
                                            <p:fltVal val="0"/>
                                          </p:val>
                                        </p:tav>
                                        <p:tav tm="100000">
                                          <p:val>
                                            <p:fltVal val="1"/>
                                          </p:val>
                                        </p:tav>
                                      </p:tavLst>
                                    </p:anim>
                                    <p:anim calcmode="lin" valueType="num">
                                      <p:cBhvr>
                                        <p:cTn id="74" dur="5000" fill="hold"/>
                                        <p:tgtEl>
                                          <p:spTgt spid="4406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autoUpdateAnimBg="0"/>
      <p:bldP spid="44051" grpId="0" autoUpdateAnimBg="0"/>
      <p:bldP spid="44052" grpId="0" autoUpdateAnimBg="0"/>
      <p:bldP spid="44056" grpId="0" autoUpdateAnimBg="0"/>
      <p:bldP spid="44057" grpId="0" autoUpdateAnimBg="0"/>
      <p:bldP spid="44061" grpId="0" autoUpdateAnimBg="0"/>
      <p:bldP spid="44062" grpId="0" animBg="1"/>
      <p:bldP spid="44063" grpId="0" animBg="1"/>
      <p:bldP spid="440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008063" y="360363"/>
            <a:ext cx="6443662" cy="133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algn="ctr" eaLnBrk="1" hangingPunct="1">
              <a:spcBef>
                <a:spcPct val="0"/>
              </a:spcBef>
              <a:buFontTx/>
              <a:buNone/>
            </a:pPr>
            <a:r>
              <a:rPr lang="fr-FR" altLang="fr-FR" sz="4400"/>
              <a:t>Application</a:t>
            </a:r>
          </a:p>
          <a:p>
            <a:pPr eaLnBrk="1" hangingPunct="1">
              <a:spcBef>
                <a:spcPct val="0"/>
              </a:spcBef>
              <a:buFontTx/>
              <a:buNone/>
            </a:pPr>
            <a:r>
              <a:rPr lang="fr-FR" altLang="fr-FR"/>
              <a:t>SIMPLIFICATION DE FRACTION</a:t>
            </a:r>
            <a:endParaRPr lang="fr-FR" altLang="fr-FR" sz="1400"/>
          </a:p>
        </p:txBody>
      </p:sp>
      <p:sp>
        <p:nvSpPr>
          <p:cNvPr id="45059" name="Text Box 3"/>
          <p:cNvSpPr txBox="1">
            <a:spLocks noChangeArrowheads="1"/>
          </p:cNvSpPr>
          <p:nvPr/>
        </p:nvSpPr>
        <p:spPr bwMode="auto">
          <a:xfrm>
            <a:off x="185738" y="1916113"/>
            <a:ext cx="8686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Pour simplifier une fraction, on </a:t>
            </a:r>
            <a:r>
              <a:rPr lang="fr-FR" altLang="fr-FR" sz="2400" u="sng">
                <a:solidFill>
                  <a:srgbClr val="003399"/>
                </a:solidFill>
              </a:rPr>
              <a:t>divise</a:t>
            </a:r>
            <a:r>
              <a:rPr lang="fr-FR" altLang="fr-FR" sz="2400">
                <a:solidFill>
                  <a:srgbClr val="003399"/>
                </a:solidFill>
              </a:rPr>
              <a:t> son numérateur et son dénominateur par un </a:t>
            </a:r>
            <a:r>
              <a:rPr lang="fr-FR" altLang="fr-FR" sz="2400" u="sng">
                <a:solidFill>
                  <a:srgbClr val="003399"/>
                </a:solidFill>
              </a:rPr>
              <a:t>même nombre</a:t>
            </a:r>
            <a:r>
              <a:rPr lang="fr-FR" altLang="fr-FR" sz="2400">
                <a:solidFill>
                  <a:srgbClr val="003399"/>
                </a:solidFill>
              </a:rPr>
              <a:t>.</a:t>
            </a:r>
          </a:p>
        </p:txBody>
      </p:sp>
      <p:grpSp>
        <p:nvGrpSpPr>
          <p:cNvPr id="45088" name="Group 32"/>
          <p:cNvGrpSpPr>
            <a:grpSpLocks/>
          </p:cNvGrpSpPr>
          <p:nvPr/>
        </p:nvGrpSpPr>
        <p:grpSpPr bwMode="auto">
          <a:xfrm>
            <a:off x="185738" y="3440113"/>
            <a:ext cx="609600" cy="1052512"/>
            <a:chOff x="96" y="1536"/>
            <a:chExt cx="384" cy="663"/>
          </a:xfrm>
        </p:grpSpPr>
        <p:sp>
          <p:nvSpPr>
            <p:cNvPr id="16399" name="Text Box 24"/>
            <p:cNvSpPr txBox="1">
              <a:spLocks noChangeArrowheads="1"/>
            </p:cNvSpPr>
            <p:nvPr/>
          </p:nvSpPr>
          <p:spPr bwMode="auto">
            <a:xfrm>
              <a:off x="96" y="1536"/>
              <a:ext cx="3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28</a:t>
              </a:r>
            </a:p>
          </p:txBody>
        </p:sp>
        <p:sp>
          <p:nvSpPr>
            <p:cNvPr id="16400" name="Text Box 25"/>
            <p:cNvSpPr txBox="1">
              <a:spLocks noChangeArrowheads="1"/>
            </p:cNvSpPr>
            <p:nvPr/>
          </p:nvSpPr>
          <p:spPr bwMode="auto">
            <a:xfrm>
              <a:off x="96" y="1872"/>
              <a:ext cx="3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24</a:t>
              </a:r>
            </a:p>
          </p:txBody>
        </p:sp>
        <p:sp>
          <p:nvSpPr>
            <p:cNvPr id="16401" name="Line 26"/>
            <p:cNvSpPr>
              <a:spLocks noChangeShapeType="1"/>
            </p:cNvSpPr>
            <p:nvPr/>
          </p:nvSpPr>
          <p:spPr bwMode="auto">
            <a:xfrm>
              <a:off x="96" y="1872"/>
              <a:ext cx="336" cy="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45089" name="Text Box 33"/>
          <p:cNvSpPr txBox="1">
            <a:spLocks noChangeArrowheads="1"/>
          </p:cNvSpPr>
          <p:nvPr/>
        </p:nvSpPr>
        <p:spPr bwMode="auto">
          <a:xfrm>
            <a:off x="871538" y="3668713"/>
            <a:ext cx="609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a:t>
            </a:r>
          </a:p>
        </p:txBody>
      </p:sp>
      <p:sp>
        <p:nvSpPr>
          <p:cNvPr id="45090" name="AutoShape 34"/>
          <p:cNvSpPr>
            <a:spLocks noChangeArrowheads="1"/>
          </p:cNvSpPr>
          <p:nvPr/>
        </p:nvSpPr>
        <p:spPr bwMode="auto">
          <a:xfrm flipV="1">
            <a:off x="414338" y="4225925"/>
            <a:ext cx="1524000" cy="533400"/>
          </a:xfrm>
          <a:prstGeom prst="curvedDownArrow">
            <a:avLst>
              <a:gd name="adj1" fmla="val 20595"/>
              <a:gd name="adj2" fmla="val 73161"/>
              <a:gd name="adj3" fmla="val 5684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sp>
        <p:nvSpPr>
          <p:cNvPr id="45092" name="Text Box 36"/>
          <p:cNvSpPr txBox="1">
            <a:spLocks noChangeArrowheads="1"/>
          </p:cNvSpPr>
          <p:nvPr/>
        </p:nvSpPr>
        <p:spPr bwMode="auto">
          <a:xfrm>
            <a:off x="871538" y="2906713"/>
            <a:ext cx="609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4</a:t>
            </a:r>
          </a:p>
        </p:txBody>
      </p:sp>
      <p:sp>
        <p:nvSpPr>
          <p:cNvPr id="45093" name="AutoShape 37"/>
          <p:cNvSpPr>
            <a:spLocks noChangeArrowheads="1"/>
          </p:cNvSpPr>
          <p:nvPr/>
        </p:nvSpPr>
        <p:spPr bwMode="auto">
          <a:xfrm>
            <a:off x="414338" y="2906713"/>
            <a:ext cx="1524000" cy="533400"/>
          </a:xfrm>
          <a:prstGeom prst="curvedDownArrow">
            <a:avLst>
              <a:gd name="adj1" fmla="val 20595"/>
              <a:gd name="adj2" fmla="val 73161"/>
              <a:gd name="adj3" fmla="val 5684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sp>
        <p:nvSpPr>
          <p:cNvPr id="45094" name="Text Box 38"/>
          <p:cNvSpPr txBox="1">
            <a:spLocks noChangeArrowheads="1"/>
          </p:cNvSpPr>
          <p:nvPr/>
        </p:nvSpPr>
        <p:spPr bwMode="auto">
          <a:xfrm>
            <a:off x="795338" y="4278313"/>
            <a:ext cx="609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4</a:t>
            </a:r>
          </a:p>
        </p:txBody>
      </p:sp>
      <p:sp>
        <p:nvSpPr>
          <p:cNvPr id="45096" name="Text Box 40"/>
          <p:cNvSpPr txBox="1">
            <a:spLocks noChangeArrowheads="1"/>
          </p:cNvSpPr>
          <p:nvPr/>
        </p:nvSpPr>
        <p:spPr bwMode="auto">
          <a:xfrm>
            <a:off x="1557338" y="3440113"/>
            <a:ext cx="609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7</a:t>
            </a:r>
          </a:p>
        </p:txBody>
      </p:sp>
      <p:sp>
        <p:nvSpPr>
          <p:cNvPr id="45097" name="Text Box 41"/>
          <p:cNvSpPr txBox="1">
            <a:spLocks noChangeArrowheads="1"/>
          </p:cNvSpPr>
          <p:nvPr/>
        </p:nvSpPr>
        <p:spPr bwMode="auto">
          <a:xfrm>
            <a:off x="1557338" y="3973513"/>
            <a:ext cx="609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6</a:t>
            </a:r>
          </a:p>
        </p:txBody>
      </p:sp>
      <p:sp>
        <p:nvSpPr>
          <p:cNvPr id="45098" name="Line 42"/>
          <p:cNvSpPr>
            <a:spLocks noChangeShapeType="1"/>
          </p:cNvSpPr>
          <p:nvPr/>
        </p:nvSpPr>
        <p:spPr bwMode="auto">
          <a:xfrm>
            <a:off x="1557338" y="3973513"/>
            <a:ext cx="533400" cy="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5099" name="Text Box 43"/>
          <p:cNvSpPr txBox="1">
            <a:spLocks noChangeArrowheads="1"/>
          </p:cNvSpPr>
          <p:nvPr/>
        </p:nvSpPr>
        <p:spPr bwMode="auto">
          <a:xfrm>
            <a:off x="2798763" y="3279775"/>
            <a:ext cx="57689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On a pu faire la simplification car 4 est un </a:t>
            </a:r>
            <a:r>
              <a:rPr lang="fr-FR" altLang="fr-FR" sz="2400" u="sng">
                <a:solidFill>
                  <a:srgbClr val="003399"/>
                </a:solidFill>
              </a:rPr>
              <a:t>diviseur commun</a:t>
            </a:r>
            <a:r>
              <a:rPr lang="fr-FR" altLang="fr-FR" sz="2400">
                <a:solidFill>
                  <a:srgbClr val="003399"/>
                </a:solidFill>
              </a:rPr>
              <a:t> à 28 et 24.</a:t>
            </a:r>
          </a:p>
        </p:txBody>
      </p:sp>
      <p:sp>
        <p:nvSpPr>
          <p:cNvPr id="16398" name="Text Box 22"/>
          <p:cNvSpPr txBox="1">
            <a:spLocks noChangeArrowheads="1"/>
          </p:cNvSpPr>
          <p:nvPr/>
        </p:nvSpPr>
        <p:spPr bwMode="auto">
          <a:xfrm>
            <a:off x="-150813" y="6534150"/>
            <a:ext cx="2317751"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algn="r" eaLnBrk="1" hangingPunct="1">
              <a:spcBef>
                <a:spcPct val="50000"/>
              </a:spcBef>
              <a:buFontTx/>
              <a:buNone/>
            </a:pPr>
            <a:r>
              <a:rPr lang="fr-FR" altLang="fr-FR" sz="1400">
                <a:solidFill>
                  <a:schemeClr val="tx1"/>
                </a:solidFill>
                <a:latin typeface="Times New Roman" pitchFamily="18" charset="0"/>
              </a:rPr>
              <a:t>Création :ATMANI NAJIB</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59"/>
                                        </p:tgtEl>
                                        <p:attrNameLst>
                                          <p:attrName>style.visibility</p:attrName>
                                        </p:attrNameLst>
                                      </p:cBhvr>
                                      <p:to>
                                        <p:strVal val="visible"/>
                                      </p:to>
                                    </p:set>
                                    <p:anim calcmode="lin" valueType="num">
                                      <p:cBhvr additive="base">
                                        <p:cTn id="7" dur="500" fill="hold"/>
                                        <p:tgtEl>
                                          <p:spTgt spid="45059"/>
                                        </p:tgtEl>
                                        <p:attrNameLst>
                                          <p:attrName>ppt_x</p:attrName>
                                        </p:attrNameLst>
                                      </p:cBhvr>
                                      <p:tavLst>
                                        <p:tav tm="0">
                                          <p:val>
                                            <p:strVal val="0-#ppt_w/2"/>
                                          </p:val>
                                        </p:tav>
                                        <p:tav tm="100000">
                                          <p:val>
                                            <p:strVal val="#ppt_x"/>
                                          </p:val>
                                        </p:tav>
                                      </p:tavLst>
                                    </p:anim>
                                    <p:anim calcmode="lin" valueType="num">
                                      <p:cBhvr additive="base">
                                        <p:cTn id="8" dur="500" fill="hold"/>
                                        <p:tgtEl>
                                          <p:spTgt spid="4505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45088"/>
                                        </p:tgtEl>
                                        <p:attrNameLst>
                                          <p:attrName>style.visibility</p:attrName>
                                        </p:attrNameLst>
                                      </p:cBhvr>
                                      <p:to>
                                        <p:strVal val="visible"/>
                                      </p:to>
                                    </p:set>
                                    <p:animEffect transition="in" filter="dissolve">
                                      <p:cBhvr>
                                        <p:cTn id="13" dur="500"/>
                                        <p:tgtEl>
                                          <p:spTgt spid="4508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45089"/>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45098"/>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45093"/>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45092"/>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45096"/>
                                        </p:tgtEl>
                                        <p:attrNameLst>
                                          <p:attrName>style.visibility</p:attrName>
                                        </p:attrNameLst>
                                      </p:cBhvr>
                                      <p:to>
                                        <p:strVal val="visible"/>
                                      </p:to>
                                    </p:set>
                                    <p:animEffect transition="in" filter="dissolve">
                                      <p:cBhvr>
                                        <p:cTn id="34" dur="500"/>
                                        <p:tgtEl>
                                          <p:spTgt spid="4509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4509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4509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5097"/>
                                        </p:tgtEl>
                                        <p:attrNameLst>
                                          <p:attrName>style.visibility</p:attrName>
                                        </p:attrNameLst>
                                      </p:cBhvr>
                                      <p:to>
                                        <p:strVal val="visible"/>
                                      </p:to>
                                    </p:set>
                                    <p:animEffect transition="in" filter="dissolve">
                                      <p:cBhvr>
                                        <p:cTn id="47" dur="500"/>
                                        <p:tgtEl>
                                          <p:spTgt spid="4509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45099"/>
                                        </p:tgtEl>
                                        <p:attrNameLst>
                                          <p:attrName>style.visibility</p:attrName>
                                        </p:attrNameLst>
                                      </p:cBhvr>
                                      <p:to>
                                        <p:strVal val="visible"/>
                                      </p:to>
                                    </p:set>
                                    <p:anim calcmode="lin" valueType="num">
                                      <p:cBhvr additive="base">
                                        <p:cTn id="52" dur="500" fill="hold"/>
                                        <p:tgtEl>
                                          <p:spTgt spid="45099"/>
                                        </p:tgtEl>
                                        <p:attrNameLst>
                                          <p:attrName>ppt_x</p:attrName>
                                        </p:attrNameLst>
                                      </p:cBhvr>
                                      <p:tavLst>
                                        <p:tav tm="0">
                                          <p:val>
                                            <p:strVal val="0-#ppt_w/2"/>
                                          </p:val>
                                        </p:tav>
                                        <p:tav tm="100000">
                                          <p:val>
                                            <p:strVal val="#ppt_x"/>
                                          </p:val>
                                        </p:tav>
                                      </p:tavLst>
                                    </p:anim>
                                    <p:anim calcmode="lin" valueType="num">
                                      <p:cBhvr additive="base">
                                        <p:cTn id="53" dur="500" fill="hold"/>
                                        <p:tgtEl>
                                          <p:spTgt spid="450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autoUpdateAnimBg="0"/>
      <p:bldP spid="45089" grpId="0" autoUpdateAnimBg="0"/>
      <p:bldP spid="45090" grpId="0" animBg="1"/>
      <p:bldP spid="45092" grpId="0" autoUpdateAnimBg="0"/>
      <p:bldP spid="45093" grpId="0" animBg="1"/>
      <p:bldP spid="45094" grpId="0" autoUpdateAnimBg="0"/>
      <p:bldP spid="45096" grpId="0" autoUpdateAnimBg="0"/>
      <p:bldP spid="45097" grpId="0" autoUpdateAnimBg="0"/>
      <p:bldP spid="45098" grpId="0" animBg="1"/>
      <p:bldP spid="45099"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76200" y="0"/>
            <a:ext cx="8991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4400"/>
              <a:t>SIMPLIFICATION ENCORE</a:t>
            </a:r>
            <a:endParaRPr lang="fr-FR" altLang="fr-FR" sz="2000"/>
          </a:p>
        </p:txBody>
      </p:sp>
      <p:grpSp>
        <p:nvGrpSpPr>
          <p:cNvPr id="46084" name="Group 4"/>
          <p:cNvGrpSpPr>
            <a:grpSpLocks/>
          </p:cNvGrpSpPr>
          <p:nvPr/>
        </p:nvGrpSpPr>
        <p:grpSpPr bwMode="auto">
          <a:xfrm>
            <a:off x="152400" y="1676400"/>
            <a:ext cx="609600" cy="1052513"/>
            <a:chOff x="96" y="1536"/>
            <a:chExt cx="384" cy="663"/>
          </a:xfrm>
        </p:grpSpPr>
        <p:sp>
          <p:nvSpPr>
            <p:cNvPr id="17443" name="Text Box 5"/>
            <p:cNvSpPr txBox="1">
              <a:spLocks noChangeArrowheads="1"/>
            </p:cNvSpPr>
            <p:nvPr/>
          </p:nvSpPr>
          <p:spPr bwMode="auto">
            <a:xfrm>
              <a:off x="96" y="1536"/>
              <a:ext cx="3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36</a:t>
              </a:r>
            </a:p>
          </p:txBody>
        </p:sp>
        <p:sp>
          <p:nvSpPr>
            <p:cNvPr id="17444" name="Text Box 6"/>
            <p:cNvSpPr txBox="1">
              <a:spLocks noChangeArrowheads="1"/>
            </p:cNvSpPr>
            <p:nvPr/>
          </p:nvSpPr>
          <p:spPr bwMode="auto">
            <a:xfrm>
              <a:off x="96" y="1872"/>
              <a:ext cx="3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24</a:t>
              </a:r>
            </a:p>
          </p:txBody>
        </p:sp>
        <p:sp>
          <p:nvSpPr>
            <p:cNvPr id="17445" name="Line 7"/>
            <p:cNvSpPr>
              <a:spLocks noChangeShapeType="1"/>
            </p:cNvSpPr>
            <p:nvPr/>
          </p:nvSpPr>
          <p:spPr bwMode="auto">
            <a:xfrm>
              <a:off x="96" y="1872"/>
              <a:ext cx="336" cy="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46088" name="Text Box 8"/>
          <p:cNvSpPr txBox="1">
            <a:spLocks noChangeArrowheads="1"/>
          </p:cNvSpPr>
          <p:nvPr/>
        </p:nvSpPr>
        <p:spPr bwMode="auto">
          <a:xfrm>
            <a:off x="838200" y="1905000"/>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a:t>
            </a:r>
          </a:p>
        </p:txBody>
      </p:sp>
      <p:sp>
        <p:nvSpPr>
          <p:cNvPr id="46089" name="AutoShape 9"/>
          <p:cNvSpPr>
            <a:spLocks noChangeArrowheads="1"/>
          </p:cNvSpPr>
          <p:nvPr/>
        </p:nvSpPr>
        <p:spPr bwMode="auto">
          <a:xfrm flipV="1">
            <a:off x="381000" y="2667000"/>
            <a:ext cx="1524000" cy="533400"/>
          </a:xfrm>
          <a:prstGeom prst="curvedDownArrow">
            <a:avLst>
              <a:gd name="adj1" fmla="val 20595"/>
              <a:gd name="adj2" fmla="val 73161"/>
              <a:gd name="adj3" fmla="val 5684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sp>
        <p:nvSpPr>
          <p:cNvPr id="46090" name="Text Box 10"/>
          <p:cNvSpPr txBox="1">
            <a:spLocks noChangeArrowheads="1"/>
          </p:cNvSpPr>
          <p:nvPr/>
        </p:nvSpPr>
        <p:spPr bwMode="auto">
          <a:xfrm>
            <a:off x="838200" y="1143000"/>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4</a:t>
            </a:r>
          </a:p>
        </p:txBody>
      </p:sp>
      <p:sp>
        <p:nvSpPr>
          <p:cNvPr id="46091" name="AutoShape 11"/>
          <p:cNvSpPr>
            <a:spLocks noChangeArrowheads="1"/>
          </p:cNvSpPr>
          <p:nvPr/>
        </p:nvSpPr>
        <p:spPr bwMode="auto">
          <a:xfrm>
            <a:off x="381000" y="1143000"/>
            <a:ext cx="1524000" cy="533400"/>
          </a:xfrm>
          <a:prstGeom prst="curvedDownArrow">
            <a:avLst>
              <a:gd name="adj1" fmla="val 20595"/>
              <a:gd name="adj2" fmla="val 73161"/>
              <a:gd name="adj3" fmla="val 5684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sp>
        <p:nvSpPr>
          <p:cNvPr id="46092" name="Text Box 12"/>
          <p:cNvSpPr txBox="1">
            <a:spLocks noChangeArrowheads="1"/>
          </p:cNvSpPr>
          <p:nvPr/>
        </p:nvSpPr>
        <p:spPr bwMode="auto">
          <a:xfrm>
            <a:off x="762000" y="2514600"/>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4</a:t>
            </a:r>
          </a:p>
        </p:txBody>
      </p:sp>
      <p:sp>
        <p:nvSpPr>
          <p:cNvPr id="46093" name="Text Box 13"/>
          <p:cNvSpPr txBox="1">
            <a:spLocks noChangeArrowheads="1"/>
          </p:cNvSpPr>
          <p:nvPr/>
        </p:nvSpPr>
        <p:spPr bwMode="auto">
          <a:xfrm>
            <a:off x="1524000" y="1676400"/>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9</a:t>
            </a:r>
          </a:p>
        </p:txBody>
      </p:sp>
      <p:sp>
        <p:nvSpPr>
          <p:cNvPr id="46094" name="Text Box 14"/>
          <p:cNvSpPr txBox="1">
            <a:spLocks noChangeArrowheads="1"/>
          </p:cNvSpPr>
          <p:nvPr/>
        </p:nvSpPr>
        <p:spPr bwMode="auto">
          <a:xfrm>
            <a:off x="1524000" y="2209800"/>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6</a:t>
            </a:r>
          </a:p>
        </p:txBody>
      </p:sp>
      <p:sp>
        <p:nvSpPr>
          <p:cNvPr id="46095" name="Line 15"/>
          <p:cNvSpPr>
            <a:spLocks noChangeShapeType="1"/>
          </p:cNvSpPr>
          <p:nvPr/>
        </p:nvSpPr>
        <p:spPr bwMode="auto">
          <a:xfrm>
            <a:off x="1524000" y="2209800"/>
            <a:ext cx="533400" cy="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096" name="Text Box 16"/>
          <p:cNvSpPr txBox="1">
            <a:spLocks noChangeArrowheads="1"/>
          </p:cNvSpPr>
          <p:nvPr/>
        </p:nvSpPr>
        <p:spPr bwMode="auto">
          <a:xfrm>
            <a:off x="3581400" y="1676400"/>
            <a:ext cx="57689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On a pu faire </a:t>
            </a:r>
            <a:r>
              <a:rPr lang="fr-FR" altLang="fr-FR" sz="2400" u="sng">
                <a:solidFill>
                  <a:srgbClr val="003399"/>
                </a:solidFill>
              </a:rPr>
              <a:t>deux</a:t>
            </a:r>
            <a:r>
              <a:rPr lang="fr-FR" altLang="fr-FR" sz="2400">
                <a:solidFill>
                  <a:srgbClr val="003399"/>
                </a:solidFill>
              </a:rPr>
              <a:t> simplifications successives avec des </a:t>
            </a:r>
            <a:r>
              <a:rPr lang="fr-FR" altLang="fr-FR" sz="2400" u="sng">
                <a:solidFill>
                  <a:srgbClr val="003399"/>
                </a:solidFill>
              </a:rPr>
              <a:t>diviseurs communs</a:t>
            </a:r>
            <a:r>
              <a:rPr lang="fr-FR" altLang="fr-FR" sz="2400">
                <a:solidFill>
                  <a:srgbClr val="003399"/>
                </a:solidFill>
              </a:rPr>
              <a:t>.</a:t>
            </a:r>
          </a:p>
        </p:txBody>
      </p:sp>
      <p:sp>
        <p:nvSpPr>
          <p:cNvPr id="46097" name="Text Box 17"/>
          <p:cNvSpPr txBox="1">
            <a:spLocks noChangeArrowheads="1"/>
          </p:cNvSpPr>
          <p:nvPr/>
        </p:nvSpPr>
        <p:spPr bwMode="auto">
          <a:xfrm>
            <a:off x="2286000" y="1905000"/>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a:t>
            </a:r>
          </a:p>
        </p:txBody>
      </p:sp>
      <p:sp>
        <p:nvSpPr>
          <p:cNvPr id="46098" name="AutoShape 18"/>
          <p:cNvSpPr>
            <a:spLocks noChangeArrowheads="1"/>
          </p:cNvSpPr>
          <p:nvPr/>
        </p:nvSpPr>
        <p:spPr bwMode="auto">
          <a:xfrm flipV="1">
            <a:off x="1828800" y="2667000"/>
            <a:ext cx="1524000" cy="533400"/>
          </a:xfrm>
          <a:prstGeom prst="curvedDownArrow">
            <a:avLst>
              <a:gd name="adj1" fmla="val 20595"/>
              <a:gd name="adj2" fmla="val 73161"/>
              <a:gd name="adj3" fmla="val 5684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sp>
        <p:nvSpPr>
          <p:cNvPr id="46099" name="Text Box 19"/>
          <p:cNvSpPr txBox="1">
            <a:spLocks noChangeArrowheads="1"/>
          </p:cNvSpPr>
          <p:nvPr/>
        </p:nvSpPr>
        <p:spPr bwMode="auto">
          <a:xfrm>
            <a:off x="2286000" y="1143000"/>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3</a:t>
            </a:r>
          </a:p>
        </p:txBody>
      </p:sp>
      <p:sp>
        <p:nvSpPr>
          <p:cNvPr id="46100" name="AutoShape 20"/>
          <p:cNvSpPr>
            <a:spLocks noChangeArrowheads="1"/>
          </p:cNvSpPr>
          <p:nvPr/>
        </p:nvSpPr>
        <p:spPr bwMode="auto">
          <a:xfrm>
            <a:off x="1828800" y="1143000"/>
            <a:ext cx="1524000" cy="533400"/>
          </a:xfrm>
          <a:prstGeom prst="curvedDownArrow">
            <a:avLst>
              <a:gd name="adj1" fmla="val 20595"/>
              <a:gd name="adj2" fmla="val 73161"/>
              <a:gd name="adj3" fmla="val 5684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sp>
        <p:nvSpPr>
          <p:cNvPr id="46101" name="Text Box 21"/>
          <p:cNvSpPr txBox="1">
            <a:spLocks noChangeArrowheads="1"/>
          </p:cNvSpPr>
          <p:nvPr/>
        </p:nvSpPr>
        <p:spPr bwMode="auto">
          <a:xfrm>
            <a:off x="2209800" y="2514600"/>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3</a:t>
            </a:r>
          </a:p>
        </p:txBody>
      </p:sp>
      <p:sp>
        <p:nvSpPr>
          <p:cNvPr id="46102" name="Text Box 22"/>
          <p:cNvSpPr txBox="1">
            <a:spLocks noChangeArrowheads="1"/>
          </p:cNvSpPr>
          <p:nvPr/>
        </p:nvSpPr>
        <p:spPr bwMode="auto">
          <a:xfrm>
            <a:off x="2971800" y="1676400"/>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3</a:t>
            </a:r>
          </a:p>
        </p:txBody>
      </p:sp>
      <p:sp>
        <p:nvSpPr>
          <p:cNvPr id="46103" name="Text Box 23"/>
          <p:cNvSpPr txBox="1">
            <a:spLocks noChangeArrowheads="1"/>
          </p:cNvSpPr>
          <p:nvPr/>
        </p:nvSpPr>
        <p:spPr bwMode="auto">
          <a:xfrm>
            <a:off x="2971800" y="2209800"/>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2</a:t>
            </a:r>
          </a:p>
        </p:txBody>
      </p:sp>
      <p:sp>
        <p:nvSpPr>
          <p:cNvPr id="46104" name="Line 24"/>
          <p:cNvSpPr>
            <a:spLocks noChangeShapeType="1"/>
          </p:cNvSpPr>
          <p:nvPr/>
        </p:nvSpPr>
        <p:spPr bwMode="auto">
          <a:xfrm>
            <a:off x="2971800" y="2209800"/>
            <a:ext cx="533400" cy="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46105" name="Group 25"/>
          <p:cNvGrpSpPr>
            <a:grpSpLocks/>
          </p:cNvGrpSpPr>
          <p:nvPr/>
        </p:nvGrpSpPr>
        <p:grpSpPr bwMode="auto">
          <a:xfrm>
            <a:off x="152400" y="3886200"/>
            <a:ext cx="609600" cy="1052513"/>
            <a:chOff x="96" y="1536"/>
            <a:chExt cx="384" cy="663"/>
          </a:xfrm>
        </p:grpSpPr>
        <p:sp>
          <p:nvSpPr>
            <p:cNvPr id="17440" name="Text Box 26"/>
            <p:cNvSpPr txBox="1">
              <a:spLocks noChangeArrowheads="1"/>
            </p:cNvSpPr>
            <p:nvPr/>
          </p:nvSpPr>
          <p:spPr bwMode="auto">
            <a:xfrm>
              <a:off x="96" y="1536"/>
              <a:ext cx="3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36</a:t>
              </a:r>
            </a:p>
          </p:txBody>
        </p:sp>
        <p:sp>
          <p:nvSpPr>
            <p:cNvPr id="17441" name="Text Box 27"/>
            <p:cNvSpPr txBox="1">
              <a:spLocks noChangeArrowheads="1"/>
            </p:cNvSpPr>
            <p:nvPr/>
          </p:nvSpPr>
          <p:spPr bwMode="auto">
            <a:xfrm>
              <a:off x="96" y="1872"/>
              <a:ext cx="3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24</a:t>
              </a:r>
            </a:p>
          </p:txBody>
        </p:sp>
        <p:sp>
          <p:nvSpPr>
            <p:cNvPr id="17442" name="Line 28"/>
            <p:cNvSpPr>
              <a:spLocks noChangeShapeType="1"/>
            </p:cNvSpPr>
            <p:nvPr/>
          </p:nvSpPr>
          <p:spPr bwMode="auto">
            <a:xfrm>
              <a:off x="96" y="1872"/>
              <a:ext cx="336" cy="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46109" name="Text Box 29"/>
          <p:cNvSpPr txBox="1">
            <a:spLocks noChangeArrowheads="1"/>
          </p:cNvSpPr>
          <p:nvPr/>
        </p:nvSpPr>
        <p:spPr bwMode="auto">
          <a:xfrm>
            <a:off x="838200" y="4114800"/>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a:t>
            </a:r>
          </a:p>
        </p:txBody>
      </p:sp>
      <p:sp>
        <p:nvSpPr>
          <p:cNvPr id="46110" name="AutoShape 30"/>
          <p:cNvSpPr>
            <a:spLocks noChangeArrowheads="1"/>
          </p:cNvSpPr>
          <p:nvPr/>
        </p:nvSpPr>
        <p:spPr bwMode="auto">
          <a:xfrm flipV="1">
            <a:off x="381000" y="4876800"/>
            <a:ext cx="1524000" cy="533400"/>
          </a:xfrm>
          <a:prstGeom prst="curvedDownArrow">
            <a:avLst>
              <a:gd name="adj1" fmla="val 20595"/>
              <a:gd name="adj2" fmla="val 73161"/>
              <a:gd name="adj3" fmla="val 5684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sp>
        <p:nvSpPr>
          <p:cNvPr id="46111" name="Text Box 31"/>
          <p:cNvSpPr txBox="1">
            <a:spLocks noChangeArrowheads="1"/>
          </p:cNvSpPr>
          <p:nvPr/>
        </p:nvSpPr>
        <p:spPr bwMode="auto">
          <a:xfrm>
            <a:off x="685800" y="3352800"/>
            <a:ext cx="91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12</a:t>
            </a:r>
          </a:p>
        </p:txBody>
      </p:sp>
      <p:sp>
        <p:nvSpPr>
          <p:cNvPr id="46112" name="AutoShape 32"/>
          <p:cNvSpPr>
            <a:spLocks noChangeArrowheads="1"/>
          </p:cNvSpPr>
          <p:nvPr/>
        </p:nvSpPr>
        <p:spPr bwMode="auto">
          <a:xfrm>
            <a:off x="381000" y="3352800"/>
            <a:ext cx="1524000" cy="533400"/>
          </a:xfrm>
          <a:prstGeom prst="curvedDownArrow">
            <a:avLst>
              <a:gd name="adj1" fmla="val 20595"/>
              <a:gd name="adj2" fmla="val 73161"/>
              <a:gd name="adj3" fmla="val 5684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sp>
        <p:nvSpPr>
          <p:cNvPr id="46113" name="Text Box 33"/>
          <p:cNvSpPr txBox="1">
            <a:spLocks noChangeArrowheads="1"/>
          </p:cNvSpPr>
          <p:nvPr/>
        </p:nvSpPr>
        <p:spPr bwMode="auto">
          <a:xfrm>
            <a:off x="685800" y="4724400"/>
            <a:ext cx="91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12</a:t>
            </a:r>
          </a:p>
        </p:txBody>
      </p:sp>
      <p:sp>
        <p:nvSpPr>
          <p:cNvPr id="46114" name="Text Box 34"/>
          <p:cNvSpPr txBox="1">
            <a:spLocks noChangeArrowheads="1"/>
          </p:cNvSpPr>
          <p:nvPr/>
        </p:nvSpPr>
        <p:spPr bwMode="auto">
          <a:xfrm>
            <a:off x="1524000" y="3886200"/>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3</a:t>
            </a:r>
          </a:p>
        </p:txBody>
      </p:sp>
      <p:sp>
        <p:nvSpPr>
          <p:cNvPr id="46115" name="Text Box 35"/>
          <p:cNvSpPr txBox="1">
            <a:spLocks noChangeArrowheads="1"/>
          </p:cNvSpPr>
          <p:nvPr/>
        </p:nvSpPr>
        <p:spPr bwMode="auto">
          <a:xfrm>
            <a:off x="1524000" y="4419600"/>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2</a:t>
            </a:r>
          </a:p>
        </p:txBody>
      </p:sp>
      <p:sp>
        <p:nvSpPr>
          <p:cNvPr id="46116" name="Line 36"/>
          <p:cNvSpPr>
            <a:spLocks noChangeShapeType="1"/>
          </p:cNvSpPr>
          <p:nvPr/>
        </p:nvSpPr>
        <p:spPr bwMode="auto">
          <a:xfrm>
            <a:off x="1524000" y="4419600"/>
            <a:ext cx="533400" cy="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6117" name="Text Box 37"/>
          <p:cNvSpPr txBox="1">
            <a:spLocks noChangeArrowheads="1"/>
          </p:cNvSpPr>
          <p:nvPr/>
        </p:nvSpPr>
        <p:spPr bwMode="auto">
          <a:xfrm>
            <a:off x="2590800" y="3886200"/>
            <a:ext cx="57689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On a pu aller plus vite en prenant un </a:t>
            </a:r>
            <a:r>
              <a:rPr lang="fr-FR" altLang="fr-FR" sz="2400" u="sng">
                <a:solidFill>
                  <a:srgbClr val="003399"/>
                </a:solidFill>
              </a:rPr>
              <a:t>diviseur commun plus grand</a:t>
            </a:r>
            <a:r>
              <a:rPr lang="fr-FR" altLang="fr-FR" sz="2400">
                <a:solidFill>
                  <a:srgbClr val="003399"/>
                </a:solidFill>
              </a:rPr>
              <a:t>.</a:t>
            </a:r>
          </a:p>
        </p:txBody>
      </p:sp>
      <p:sp>
        <p:nvSpPr>
          <p:cNvPr id="17439" name="Text Box 22"/>
          <p:cNvSpPr txBox="1">
            <a:spLocks noChangeArrowheads="1"/>
          </p:cNvSpPr>
          <p:nvPr/>
        </p:nvSpPr>
        <p:spPr bwMode="auto">
          <a:xfrm>
            <a:off x="-150813" y="6534150"/>
            <a:ext cx="2317751"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algn="r" eaLnBrk="1" hangingPunct="1">
              <a:spcBef>
                <a:spcPct val="50000"/>
              </a:spcBef>
              <a:buFontTx/>
              <a:buNone/>
            </a:pPr>
            <a:r>
              <a:rPr lang="fr-FR" altLang="fr-FR" sz="1400">
                <a:solidFill>
                  <a:schemeClr val="tx1"/>
                </a:solidFill>
                <a:latin typeface="Times New Roman" pitchFamily="18" charset="0"/>
              </a:rPr>
              <a:t>Création :ATMANI NAJIB</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dissolve">
                                      <p:cBhvr>
                                        <p:cTn id="7" dur="500"/>
                                        <p:tgtEl>
                                          <p:spTgt spid="460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46088"/>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4609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46091"/>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46090"/>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46093"/>
                                        </p:tgtEl>
                                        <p:attrNameLst>
                                          <p:attrName>style.visibility</p:attrName>
                                        </p:attrNameLst>
                                      </p:cBhvr>
                                      <p:to>
                                        <p:strVal val="visible"/>
                                      </p:to>
                                    </p:set>
                                    <p:animEffect transition="in" filter="dissolve">
                                      <p:cBhvr>
                                        <p:cTn id="28" dur="500"/>
                                        <p:tgtEl>
                                          <p:spTgt spid="4609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4608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46092"/>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46094"/>
                                        </p:tgtEl>
                                        <p:attrNameLst>
                                          <p:attrName>style.visibility</p:attrName>
                                        </p:attrNameLst>
                                      </p:cBhvr>
                                      <p:to>
                                        <p:strVal val="visible"/>
                                      </p:to>
                                    </p:set>
                                    <p:animEffect transition="in" filter="dissolve">
                                      <p:cBhvr>
                                        <p:cTn id="41" dur="500"/>
                                        <p:tgtEl>
                                          <p:spTgt spid="4609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46097"/>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499"/>
                                          </p:stCondLst>
                                        </p:cTn>
                                        <p:tgtEl>
                                          <p:spTgt spid="46104"/>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499"/>
                                          </p:stCondLst>
                                        </p:cTn>
                                        <p:tgtEl>
                                          <p:spTgt spid="46100"/>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499"/>
                                          </p:stCondLst>
                                        </p:cTn>
                                        <p:tgtEl>
                                          <p:spTgt spid="46099"/>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46102"/>
                                        </p:tgtEl>
                                        <p:attrNameLst>
                                          <p:attrName>style.visibility</p:attrName>
                                        </p:attrNameLst>
                                      </p:cBhvr>
                                      <p:to>
                                        <p:strVal val="visible"/>
                                      </p:to>
                                    </p:set>
                                    <p:animEffect transition="in" filter="dissolve">
                                      <p:cBhvr>
                                        <p:cTn id="62" dur="500"/>
                                        <p:tgtEl>
                                          <p:spTgt spid="4610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46098"/>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499"/>
                                          </p:stCondLst>
                                        </p:cTn>
                                        <p:tgtEl>
                                          <p:spTgt spid="46101"/>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46103"/>
                                        </p:tgtEl>
                                        <p:attrNameLst>
                                          <p:attrName>style.visibility</p:attrName>
                                        </p:attrNameLst>
                                      </p:cBhvr>
                                      <p:to>
                                        <p:strVal val="visible"/>
                                      </p:to>
                                    </p:set>
                                    <p:animEffect transition="in" filter="dissolve">
                                      <p:cBhvr>
                                        <p:cTn id="75" dur="500"/>
                                        <p:tgtEl>
                                          <p:spTgt spid="46103"/>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2" fill="hold" grpId="0" nodeType="clickEffect">
                                  <p:stCondLst>
                                    <p:cond delay="0"/>
                                  </p:stCondLst>
                                  <p:childTnLst>
                                    <p:set>
                                      <p:cBhvr>
                                        <p:cTn id="79" dur="1" fill="hold">
                                          <p:stCondLst>
                                            <p:cond delay="0"/>
                                          </p:stCondLst>
                                        </p:cTn>
                                        <p:tgtEl>
                                          <p:spTgt spid="46096"/>
                                        </p:tgtEl>
                                        <p:attrNameLst>
                                          <p:attrName>style.visibility</p:attrName>
                                        </p:attrNameLst>
                                      </p:cBhvr>
                                      <p:to>
                                        <p:strVal val="visible"/>
                                      </p:to>
                                    </p:set>
                                    <p:anim calcmode="lin" valueType="num">
                                      <p:cBhvr additive="base">
                                        <p:cTn id="80" dur="500" fill="hold"/>
                                        <p:tgtEl>
                                          <p:spTgt spid="46096"/>
                                        </p:tgtEl>
                                        <p:attrNameLst>
                                          <p:attrName>ppt_x</p:attrName>
                                        </p:attrNameLst>
                                      </p:cBhvr>
                                      <p:tavLst>
                                        <p:tav tm="0">
                                          <p:val>
                                            <p:strVal val="1+#ppt_w/2"/>
                                          </p:val>
                                        </p:tav>
                                        <p:tav tm="100000">
                                          <p:val>
                                            <p:strVal val="#ppt_x"/>
                                          </p:val>
                                        </p:tav>
                                      </p:tavLst>
                                    </p:anim>
                                    <p:anim calcmode="lin" valueType="num">
                                      <p:cBhvr additive="base">
                                        <p:cTn id="81" dur="500" fill="hold"/>
                                        <p:tgtEl>
                                          <p:spTgt spid="46096"/>
                                        </p:tgtEl>
                                        <p:attrNameLst>
                                          <p:attrName>ppt_y</p:attrName>
                                        </p:attrNameLst>
                                      </p:cBhvr>
                                      <p:tavLst>
                                        <p:tav tm="0">
                                          <p:val>
                                            <p:strVal val="#ppt_y"/>
                                          </p:val>
                                        </p:tav>
                                        <p:tav tm="100000">
                                          <p:val>
                                            <p:strVal val="#ppt_y"/>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9" presetClass="entr" presetSubtype="0" fill="hold" nodeType="clickEffect">
                                  <p:stCondLst>
                                    <p:cond delay="0"/>
                                  </p:stCondLst>
                                  <p:childTnLst>
                                    <p:set>
                                      <p:cBhvr>
                                        <p:cTn id="85" dur="1" fill="hold">
                                          <p:stCondLst>
                                            <p:cond delay="0"/>
                                          </p:stCondLst>
                                        </p:cTn>
                                        <p:tgtEl>
                                          <p:spTgt spid="46105"/>
                                        </p:tgtEl>
                                        <p:attrNameLst>
                                          <p:attrName>style.visibility</p:attrName>
                                        </p:attrNameLst>
                                      </p:cBhvr>
                                      <p:to>
                                        <p:strVal val="visible"/>
                                      </p:to>
                                    </p:set>
                                    <p:animEffect transition="in" filter="dissolve">
                                      <p:cBhvr>
                                        <p:cTn id="86" dur="500"/>
                                        <p:tgtEl>
                                          <p:spTgt spid="46105"/>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499"/>
                                          </p:stCondLst>
                                        </p:cTn>
                                        <p:tgtEl>
                                          <p:spTgt spid="46109"/>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499"/>
                                          </p:stCondLst>
                                        </p:cTn>
                                        <p:tgtEl>
                                          <p:spTgt spid="46116"/>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499"/>
                                          </p:stCondLst>
                                        </p:cTn>
                                        <p:tgtEl>
                                          <p:spTgt spid="46112"/>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0"/>
                                  </p:stCondLst>
                                  <p:childTnLst>
                                    <p:set>
                                      <p:cBhvr>
                                        <p:cTn id="102" dur="1" fill="hold">
                                          <p:stCondLst>
                                            <p:cond delay="499"/>
                                          </p:stCondLst>
                                        </p:cTn>
                                        <p:tgtEl>
                                          <p:spTgt spid="46111"/>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46114"/>
                                        </p:tgtEl>
                                        <p:attrNameLst>
                                          <p:attrName>style.visibility</p:attrName>
                                        </p:attrNameLst>
                                      </p:cBhvr>
                                      <p:to>
                                        <p:strVal val="visible"/>
                                      </p:to>
                                    </p:set>
                                    <p:animEffect transition="in" filter="dissolve">
                                      <p:cBhvr>
                                        <p:cTn id="107" dur="500"/>
                                        <p:tgtEl>
                                          <p:spTgt spid="46114"/>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 presetClass="entr" presetSubtype="0" fill="hold" grpId="0" nodeType="clickEffect">
                                  <p:stCondLst>
                                    <p:cond delay="0"/>
                                  </p:stCondLst>
                                  <p:childTnLst>
                                    <p:set>
                                      <p:cBhvr>
                                        <p:cTn id="111" dur="1" fill="hold">
                                          <p:stCondLst>
                                            <p:cond delay="499"/>
                                          </p:stCondLst>
                                        </p:cTn>
                                        <p:tgtEl>
                                          <p:spTgt spid="46110"/>
                                        </p:tgtEl>
                                        <p:attrNameLst>
                                          <p:attrName>style.visibility</p:attrName>
                                        </p:attrNameLst>
                                      </p:cBhvr>
                                      <p:to>
                                        <p:strVal val="visible"/>
                                      </p:to>
                                    </p:se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1" presetClass="entr" presetSubtype="0" fill="hold" grpId="0" nodeType="clickEffect">
                                  <p:stCondLst>
                                    <p:cond delay="0"/>
                                  </p:stCondLst>
                                  <p:childTnLst>
                                    <p:set>
                                      <p:cBhvr>
                                        <p:cTn id="115" dur="1" fill="hold">
                                          <p:stCondLst>
                                            <p:cond delay="499"/>
                                          </p:stCondLst>
                                        </p:cTn>
                                        <p:tgtEl>
                                          <p:spTgt spid="46113"/>
                                        </p:tgtEl>
                                        <p:attrNameLst>
                                          <p:attrName>style.visibility</p:attrName>
                                        </p:attrNameLst>
                                      </p:cBhvr>
                                      <p:to>
                                        <p:strVal val="visible"/>
                                      </p:to>
                                    </p:se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9" presetClass="entr" presetSubtype="0" fill="hold" grpId="0" nodeType="clickEffect">
                                  <p:stCondLst>
                                    <p:cond delay="0"/>
                                  </p:stCondLst>
                                  <p:childTnLst>
                                    <p:set>
                                      <p:cBhvr>
                                        <p:cTn id="119" dur="1" fill="hold">
                                          <p:stCondLst>
                                            <p:cond delay="0"/>
                                          </p:stCondLst>
                                        </p:cTn>
                                        <p:tgtEl>
                                          <p:spTgt spid="46115"/>
                                        </p:tgtEl>
                                        <p:attrNameLst>
                                          <p:attrName>style.visibility</p:attrName>
                                        </p:attrNameLst>
                                      </p:cBhvr>
                                      <p:to>
                                        <p:strVal val="visible"/>
                                      </p:to>
                                    </p:set>
                                    <p:animEffect transition="in" filter="dissolve">
                                      <p:cBhvr>
                                        <p:cTn id="120" dur="500"/>
                                        <p:tgtEl>
                                          <p:spTgt spid="46115"/>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 presetClass="entr" presetSubtype="2" fill="hold" grpId="0" nodeType="clickEffect">
                                  <p:stCondLst>
                                    <p:cond delay="0"/>
                                  </p:stCondLst>
                                  <p:childTnLst>
                                    <p:set>
                                      <p:cBhvr>
                                        <p:cTn id="124" dur="1" fill="hold">
                                          <p:stCondLst>
                                            <p:cond delay="0"/>
                                          </p:stCondLst>
                                        </p:cTn>
                                        <p:tgtEl>
                                          <p:spTgt spid="46117"/>
                                        </p:tgtEl>
                                        <p:attrNameLst>
                                          <p:attrName>style.visibility</p:attrName>
                                        </p:attrNameLst>
                                      </p:cBhvr>
                                      <p:to>
                                        <p:strVal val="visible"/>
                                      </p:to>
                                    </p:set>
                                    <p:anim calcmode="lin" valueType="num">
                                      <p:cBhvr additive="base">
                                        <p:cTn id="125" dur="500" fill="hold"/>
                                        <p:tgtEl>
                                          <p:spTgt spid="46117"/>
                                        </p:tgtEl>
                                        <p:attrNameLst>
                                          <p:attrName>ppt_x</p:attrName>
                                        </p:attrNameLst>
                                      </p:cBhvr>
                                      <p:tavLst>
                                        <p:tav tm="0">
                                          <p:val>
                                            <p:strVal val="1+#ppt_w/2"/>
                                          </p:val>
                                        </p:tav>
                                        <p:tav tm="100000">
                                          <p:val>
                                            <p:strVal val="#ppt_x"/>
                                          </p:val>
                                        </p:tav>
                                      </p:tavLst>
                                    </p:anim>
                                    <p:anim calcmode="lin" valueType="num">
                                      <p:cBhvr additive="base">
                                        <p:cTn id="126" dur="500" fill="hold"/>
                                        <p:tgtEl>
                                          <p:spTgt spid="461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8" grpId="0" autoUpdateAnimBg="0"/>
      <p:bldP spid="46089" grpId="0" animBg="1"/>
      <p:bldP spid="46090" grpId="0" autoUpdateAnimBg="0"/>
      <p:bldP spid="46091" grpId="0" animBg="1"/>
      <p:bldP spid="46092" grpId="0" autoUpdateAnimBg="0"/>
      <p:bldP spid="46093" grpId="0" autoUpdateAnimBg="0"/>
      <p:bldP spid="46094" grpId="0" autoUpdateAnimBg="0"/>
      <p:bldP spid="46095" grpId="0" animBg="1"/>
      <p:bldP spid="46096" grpId="0" autoUpdateAnimBg="0"/>
      <p:bldP spid="46097" grpId="0" autoUpdateAnimBg="0"/>
      <p:bldP spid="46098" grpId="0" animBg="1"/>
      <p:bldP spid="46099" grpId="0" autoUpdateAnimBg="0"/>
      <p:bldP spid="46100" grpId="0" animBg="1"/>
      <p:bldP spid="46101" grpId="0" autoUpdateAnimBg="0"/>
      <p:bldP spid="46102" grpId="0" autoUpdateAnimBg="0"/>
      <p:bldP spid="46103" grpId="0" autoUpdateAnimBg="0"/>
      <p:bldP spid="46104" grpId="0" animBg="1"/>
      <p:bldP spid="46109" grpId="0" autoUpdateAnimBg="0"/>
      <p:bldP spid="46110" grpId="0" animBg="1"/>
      <p:bldP spid="46111" grpId="0" autoUpdateAnimBg="0"/>
      <p:bldP spid="46112" grpId="0" animBg="1"/>
      <p:bldP spid="46113" grpId="0" autoUpdateAnimBg="0"/>
      <p:bldP spid="46114" grpId="0" autoUpdateAnimBg="0"/>
      <p:bldP spid="46115" grpId="0" autoUpdateAnimBg="0"/>
      <p:bldP spid="46116" grpId="0" animBg="1"/>
      <p:bldP spid="4611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143000" y="620713"/>
            <a:ext cx="6958013" cy="90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4400"/>
              <a:t>SIMPLIFICATION ENFIN!</a:t>
            </a:r>
            <a:endParaRPr lang="fr-FR" altLang="fr-FR" sz="2000"/>
          </a:p>
        </p:txBody>
      </p:sp>
      <p:sp>
        <p:nvSpPr>
          <p:cNvPr id="47119" name="Text Box 15"/>
          <p:cNvSpPr txBox="1">
            <a:spLocks noChangeArrowheads="1"/>
          </p:cNvSpPr>
          <p:nvPr/>
        </p:nvSpPr>
        <p:spPr bwMode="auto">
          <a:xfrm>
            <a:off x="2743200" y="1676400"/>
            <a:ext cx="6073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Prenons le </a:t>
            </a:r>
            <a:r>
              <a:rPr lang="fr-FR" altLang="fr-FR" sz="2400">
                <a:solidFill>
                  <a:srgbClr val="FF0000"/>
                </a:solidFill>
              </a:rPr>
              <a:t>PGCD</a:t>
            </a:r>
            <a:r>
              <a:rPr lang="fr-FR" altLang="fr-FR" sz="2400">
                <a:solidFill>
                  <a:srgbClr val="003399"/>
                </a:solidFill>
              </a:rPr>
              <a:t> de 60 et 75 qui est </a:t>
            </a:r>
            <a:r>
              <a:rPr lang="fr-FR" altLang="fr-FR" sz="2400">
                <a:solidFill>
                  <a:srgbClr val="FF0000"/>
                </a:solidFill>
              </a:rPr>
              <a:t>15</a:t>
            </a:r>
          </a:p>
        </p:txBody>
      </p:sp>
      <p:grpSp>
        <p:nvGrpSpPr>
          <p:cNvPr id="47128" name="Group 24"/>
          <p:cNvGrpSpPr>
            <a:grpSpLocks/>
          </p:cNvGrpSpPr>
          <p:nvPr/>
        </p:nvGrpSpPr>
        <p:grpSpPr bwMode="auto">
          <a:xfrm>
            <a:off x="152400" y="2057400"/>
            <a:ext cx="609600" cy="1052513"/>
            <a:chOff x="96" y="1536"/>
            <a:chExt cx="384" cy="663"/>
          </a:xfrm>
        </p:grpSpPr>
        <p:sp>
          <p:nvSpPr>
            <p:cNvPr id="18452" name="Text Box 25"/>
            <p:cNvSpPr txBox="1">
              <a:spLocks noChangeArrowheads="1"/>
            </p:cNvSpPr>
            <p:nvPr/>
          </p:nvSpPr>
          <p:spPr bwMode="auto">
            <a:xfrm>
              <a:off x="96" y="1536"/>
              <a:ext cx="3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60</a:t>
              </a:r>
            </a:p>
          </p:txBody>
        </p:sp>
        <p:sp>
          <p:nvSpPr>
            <p:cNvPr id="18453" name="Text Box 26"/>
            <p:cNvSpPr txBox="1">
              <a:spLocks noChangeArrowheads="1"/>
            </p:cNvSpPr>
            <p:nvPr/>
          </p:nvSpPr>
          <p:spPr bwMode="auto">
            <a:xfrm>
              <a:off x="96" y="1872"/>
              <a:ext cx="38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75</a:t>
              </a:r>
            </a:p>
          </p:txBody>
        </p:sp>
        <p:sp>
          <p:nvSpPr>
            <p:cNvPr id="18454" name="Line 27"/>
            <p:cNvSpPr>
              <a:spLocks noChangeShapeType="1"/>
            </p:cNvSpPr>
            <p:nvPr/>
          </p:nvSpPr>
          <p:spPr bwMode="auto">
            <a:xfrm>
              <a:off x="96" y="1872"/>
              <a:ext cx="336" cy="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47132" name="Text Box 28"/>
          <p:cNvSpPr txBox="1">
            <a:spLocks noChangeArrowheads="1"/>
          </p:cNvSpPr>
          <p:nvPr/>
        </p:nvSpPr>
        <p:spPr bwMode="auto">
          <a:xfrm>
            <a:off x="838200" y="2286000"/>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a:t>
            </a:r>
          </a:p>
        </p:txBody>
      </p:sp>
      <p:sp>
        <p:nvSpPr>
          <p:cNvPr id="47133" name="AutoShape 29"/>
          <p:cNvSpPr>
            <a:spLocks noChangeArrowheads="1"/>
          </p:cNvSpPr>
          <p:nvPr/>
        </p:nvSpPr>
        <p:spPr bwMode="auto">
          <a:xfrm flipV="1">
            <a:off x="381000" y="3048000"/>
            <a:ext cx="1524000" cy="533400"/>
          </a:xfrm>
          <a:prstGeom prst="curvedDownArrow">
            <a:avLst>
              <a:gd name="adj1" fmla="val 20595"/>
              <a:gd name="adj2" fmla="val 73161"/>
              <a:gd name="adj3" fmla="val 5684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sp>
        <p:nvSpPr>
          <p:cNvPr id="47134" name="Text Box 30"/>
          <p:cNvSpPr txBox="1">
            <a:spLocks noChangeArrowheads="1"/>
          </p:cNvSpPr>
          <p:nvPr/>
        </p:nvSpPr>
        <p:spPr bwMode="auto">
          <a:xfrm>
            <a:off x="685800" y="1524000"/>
            <a:ext cx="91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FF0000"/>
                </a:solidFill>
              </a:rPr>
              <a:t>: 15</a:t>
            </a:r>
          </a:p>
        </p:txBody>
      </p:sp>
      <p:sp>
        <p:nvSpPr>
          <p:cNvPr id="47135" name="AutoShape 31"/>
          <p:cNvSpPr>
            <a:spLocks noChangeArrowheads="1"/>
          </p:cNvSpPr>
          <p:nvPr/>
        </p:nvSpPr>
        <p:spPr bwMode="auto">
          <a:xfrm>
            <a:off x="381000" y="1524000"/>
            <a:ext cx="1524000" cy="533400"/>
          </a:xfrm>
          <a:prstGeom prst="curvedDownArrow">
            <a:avLst>
              <a:gd name="adj1" fmla="val 20595"/>
              <a:gd name="adj2" fmla="val 73161"/>
              <a:gd name="adj3" fmla="val 56847"/>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sp>
        <p:nvSpPr>
          <p:cNvPr id="47136" name="Text Box 32"/>
          <p:cNvSpPr txBox="1">
            <a:spLocks noChangeArrowheads="1"/>
          </p:cNvSpPr>
          <p:nvPr/>
        </p:nvSpPr>
        <p:spPr bwMode="auto">
          <a:xfrm>
            <a:off x="685800" y="2895600"/>
            <a:ext cx="91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FF0000"/>
                </a:solidFill>
              </a:rPr>
              <a:t>: 15</a:t>
            </a:r>
          </a:p>
        </p:txBody>
      </p:sp>
      <p:sp>
        <p:nvSpPr>
          <p:cNvPr id="47137" name="Text Box 33"/>
          <p:cNvSpPr txBox="1">
            <a:spLocks noChangeArrowheads="1"/>
          </p:cNvSpPr>
          <p:nvPr/>
        </p:nvSpPr>
        <p:spPr bwMode="auto">
          <a:xfrm>
            <a:off x="1524000" y="2057400"/>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4</a:t>
            </a:r>
          </a:p>
        </p:txBody>
      </p:sp>
      <p:sp>
        <p:nvSpPr>
          <p:cNvPr id="47138" name="Text Box 34"/>
          <p:cNvSpPr txBox="1">
            <a:spLocks noChangeArrowheads="1"/>
          </p:cNvSpPr>
          <p:nvPr/>
        </p:nvSpPr>
        <p:spPr bwMode="auto">
          <a:xfrm>
            <a:off x="1524000" y="2590800"/>
            <a:ext cx="60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5</a:t>
            </a:r>
          </a:p>
        </p:txBody>
      </p:sp>
      <p:sp>
        <p:nvSpPr>
          <p:cNvPr id="47139" name="Line 35"/>
          <p:cNvSpPr>
            <a:spLocks noChangeShapeType="1"/>
          </p:cNvSpPr>
          <p:nvPr/>
        </p:nvSpPr>
        <p:spPr bwMode="auto">
          <a:xfrm>
            <a:off x="1524000" y="2590800"/>
            <a:ext cx="533400" cy="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7140" name="Text Box 36"/>
          <p:cNvSpPr txBox="1">
            <a:spLocks noChangeArrowheads="1"/>
          </p:cNvSpPr>
          <p:nvPr/>
        </p:nvSpPr>
        <p:spPr bwMode="auto">
          <a:xfrm>
            <a:off x="2743200" y="2362200"/>
            <a:ext cx="57689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On ne pouvais pas aller plus vite puisque 15 est </a:t>
            </a:r>
            <a:r>
              <a:rPr lang="fr-FR" altLang="fr-FR" sz="2400" u="sng">
                <a:solidFill>
                  <a:srgbClr val="003399"/>
                </a:solidFill>
              </a:rPr>
              <a:t>le plus grand diviseur commun</a:t>
            </a:r>
            <a:r>
              <a:rPr lang="fr-FR" altLang="fr-FR" sz="2400">
                <a:solidFill>
                  <a:srgbClr val="003399"/>
                </a:solidFill>
              </a:rPr>
              <a:t>.</a:t>
            </a:r>
          </a:p>
        </p:txBody>
      </p:sp>
      <p:sp>
        <p:nvSpPr>
          <p:cNvPr id="47141" name="Text Box 37"/>
          <p:cNvSpPr txBox="1">
            <a:spLocks noChangeArrowheads="1"/>
          </p:cNvSpPr>
          <p:nvPr/>
        </p:nvSpPr>
        <p:spPr bwMode="auto">
          <a:xfrm>
            <a:off x="685800" y="3810000"/>
            <a:ext cx="7848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Le seul </a:t>
            </a:r>
            <a:r>
              <a:rPr lang="fr-FR" altLang="fr-FR" sz="2400" u="sng">
                <a:solidFill>
                  <a:srgbClr val="003399"/>
                </a:solidFill>
              </a:rPr>
              <a:t>diviseur commun</a:t>
            </a:r>
            <a:r>
              <a:rPr lang="fr-FR" altLang="fr-FR" sz="2400">
                <a:solidFill>
                  <a:srgbClr val="003399"/>
                </a:solidFill>
              </a:rPr>
              <a:t> qui reste à 4 et 5 est  </a:t>
            </a:r>
            <a:r>
              <a:rPr lang="fr-FR" altLang="fr-FR" sz="2400" u="sng">
                <a:solidFill>
                  <a:srgbClr val="003399"/>
                </a:solidFill>
              </a:rPr>
              <a:t>1</a:t>
            </a:r>
            <a:r>
              <a:rPr lang="fr-FR" altLang="fr-FR" sz="2400">
                <a:solidFill>
                  <a:srgbClr val="003399"/>
                </a:solidFill>
              </a:rPr>
              <a:t> car 4 et 5 sont </a:t>
            </a:r>
            <a:r>
              <a:rPr lang="fr-FR" altLang="fr-FR" sz="2400" u="sng">
                <a:solidFill>
                  <a:srgbClr val="003399"/>
                </a:solidFill>
              </a:rPr>
              <a:t>premiers entre eux</a:t>
            </a:r>
            <a:r>
              <a:rPr lang="fr-FR" altLang="fr-FR" sz="2400">
                <a:solidFill>
                  <a:srgbClr val="003399"/>
                </a:solidFill>
              </a:rPr>
              <a:t>.</a:t>
            </a:r>
          </a:p>
        </p:txBody>
      </p:sp>
      <p:sp>
        <p:nvSpPr>
          <p:cNvPr id="47142" name="Text Box 38"/>
          <p:cNvSpPr txBox="1">
            <a:spLocks noChangeArrowheads="1"/>
          </p:cNvSpPr>
          <p:nvPr/>
        </p:nvSpPr>
        <p:spPr bwMode="auto">
          <a:xfrm>
            <a:off x="685800" y="4724400"/>
            <a:ext cx="7848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La fraction obtenue ne peut plus être simplifiée, on dit qu’elle est …</a:t>
            </a:r>
          </a:p>
        </p:txBody>
      </p:sp>
      <p:grpSp>
        <p:nvGrpSpPr>
          <p:cNvPr id="47145" name="Group 41"/>
          <p:cNvGrpSpPr>
            <a:grpSpLocks/>
          </p:cNvGrpSpPr>
          <p:nvPr/>
        </p:nvGrpSpPr>
        <p:grpSpPr bwMode="auto">
          <a:xfrm>
            <a:off x="2362200" y="5791200"/>
            <a:ext cx="4343400" cy="701675"/>
            <a:chOff x="1488" y="3648"/>
            <a:chExt cx="2736" cy="442"/>
          </a:xfrm>
        </p:grpSpPr>
        <p:sp>
          <p:nvSpPr>
            <p:cNvPr id="18450" name="Text Box 39"/>
            <p:cNvSpPr txBox="1">
              <a:spLocks noChangeArrowheads="1"/>
            </p:cNvSpPr>
            <p:nvPr/>
          </p:nvSpPr>
          <p:spPr bwMode="auto">
            <a:xfrm>
              <a:off x="1536" y="3648"/>
              <a:ext cx="2688"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4000">
                  <a:solidFill>
                    <a:srgbClr val="FF0000"/>
                  </a:solidFill>
                </a:rPr>
                <a:t>IRREDUCTIBLE</a:t>
              </a:r>
            </a:p>
          </p:txBody>
        </p:sp>
        <p:sp>
          <p:nvSpPr>
            <p:cNvPr id="18451" name="Rectangle 40"/>
            <p:cNvSpPr>
              <a:spLocks noChangeArrowheads="1"/>
            </p:cNvSpPr>
            <p:nvPr/>
          </p:nvSpPr>
          <p:spPr bwMode="auto">
            <a:xfrm>
              <a:off x="1488" y="3648"/>
              <a:ext cx="2592" cy="432"/>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grpSp>
      <p:sp>
        <p:nvSpPr>
          <p:cNvPr id="18449" name="Text Box 22"/>
          <p:cNvSpPr txBox="1">
            <a:spLocks noChangeArrowheads="1"/>
          </p:cNvSpPr>
          <p:nvPr/>
        </p:nvSpPr>
        <p:spPr bwMode="auto">
          <a:xfrm>
            <a:off x="-150813" y="6534150"/>
            <a:ext cx="2317751"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algn="r" eaLnBrk="1" hangingPunct="1">
              <a:spcBef>
                <a:spcPct val="50000"/>
              </a:spcBef>
              <a:buFontTx/>
              <a:buNone/>
            </a:pPr>
            <a:r>
              <a:rPr lang="fr-FR" altLang="fr-FR" sz="1400">
                <a:solidFill>
                  <a:schemeClr val="tx1"/>
                </a:solidFill>
                <a:latin typeface="Times New Roman" pitchFamily="18" charset="0"/>
              </a:rPr>
              <a:t>Création :ATMANI NAJIB</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7128"/>
                                        </p:tgtEl>
                                        <p:attrNameLst>
                                          <p:attrName>style.visibility</p:attrName>
                                        </p:attrNameLst>
                                      </p:cBhvr>
                                      <p:to>
                                        <p:strVal val="visible"/>
                                      </p:to>
                                    </p:set>
                                    <p:animEffect transition="in" filter="dissolve">
                                      <p:cBhvr>
                                        <p:cTn id="7" dur="500"/>
                                        <p:tgtEl>
                                          <p:spTgt spid="471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4713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47139"/>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47135"/>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47119"/>
                                        </p:tgtEl>
                                        <p:attrNameLst>
                                          <p:attrName>style.visibility</p:attrName>
                                        </p:attrNameLst>
                                      </p:cBhvr>
                                      <p:to>
                                        <p:strVal val="visible"/>
                                      </p:to>
                                    </p:set>
                                    <p:anim calcmode="lin" valueType="num">
                                      <p:cBhvr additive="base">
                                        <p:cTn id="24" dur="500" fill="hold"/>
                                        <p:tgtEl>
                                          <p:spTgt spid="47119"/>
                                        </p:tgtEl>
                                        <p:attrNameLst>
                                          <p:attrName>ppt_x</p:attrName>
                                        </p:attrNameLst>
                                      </p:cBhvr>
                                      <p:tavLst>
                                        <p:tav tm="0">
                                          <p:val>
                                            <p:strVal val="1+#ppt_w/2"/>
                                          </p:val>
                                        </p:tav>
                                        <p:tav tm="100000">
                                          <p:val>
                                            <p:strVal val="#ppt_x"/>
                                          </p:val>
                                        </p:tav>
                                      </p:tavLst>
                                    </p:anim>
                                    <p:anim calcmode="lin" valueType="num">
                                      <p:cBhvr additive="base">
                                        <p:cTn id="25" dur="500" fill="hold"/>
                                        <p:tgtEl>
                                          <p:spTgt spid="47119"/>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47134"/>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47137"/>
                                        </p:tgtEl>
                                        <p:attrNameLst>
                                          <p:attrName>style.visibility</p:attrName>
                                        </p:attrNameLst>
                                      </p:cBhvr>
                                      <p:to>
                                        <p:strVal val="visible"/>
                                      </p:to>
                                    </p:set>
                                    <p:animEffect transition="in" filter="dissolve">
                                      <p:cBhvr>
                                        <p:cTn id="34" dur="500"/>
                                        <p:tgtEl>
                                          <p:spTgt spid="4713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4713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4713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7138"/>
                                        </p:tgtEl>
                                        <p:attrNameLst>
                                          <p:attrName>style.visibility</p:attrName>
                                        </p:attrNameLst>
                                      </p:cBhvr>
                                      <p:to>
                                        <p:strVal val="visible"/>
                                      </p:to>
                                    </p:set>
                                    <p:animEffect transition="in" filter="dissolve">
                                      <p:cBhvr>
                                        <p:cTn id="47" dur="500"/>
                                        <p:tgtEl>
                                          <p:spTgt spid="4713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2" fill="hold" grpId="0" nodeType="clickEffect">
                                  <p:stCondLst>
                                    <p:cond delay="0"/>
                                  </p:stCondLst>
                                  <p:childTnLst>
                                    <p:set>
                                      <p:cBhvr>
                                        <p:cTn id="51" dur="1" fill="hold">
                                          <p:stCondLst>
                                            <p:cond delay="0"/>
                                          </p:stCondLst>
                                        </p:cTn>
                                        <p:tgtEl>
                                          <p:spTgt spid="47140"/>
                                        </p:tgtEl>
                                        <p:attrNameLst>
                                          <p:attrName>style.visibility</p:attrName>
                                        </p:attrNameLst>
                                      </p:cBhvr>
                                      <p:to>
                                        <p:strVal val="visible"/>
                                      </p:to>
                                    </p:set>
                                    <p:anim calcmode="lin" valueType="num">
                                      <p:cBhvr additive="base">
                                        <p:cTn id="52" dur="500" fill="hold"/>
                                        <p:tgtEl>
                                          <p:spTgt spid="47140"/>
                                        </p:tgtEl>
                                        <p:attrNameLst>
                                          <p:attrName>ppt_x</p:attrName>
                                        </p:attrNameLst>
                                      </p:cBhvr>
                                      <p:tavLst>
                                        <p:tav tm="0">
                                          <p:val>
                                            <p:strVal val="1+#ppt_w/2"/>
                                          </p:val>
                                        </p:tav>
                                        <p:tav tm="100000">
                                          <p:val>
                                            <p:strVal val="#ppt_x"/>
                                          </p:val>
                                        </p:tav>
                                      </p:tavLst>
                                    </p:anim>
                                    <p:anim calcmode="lin" valueType="num">
                                      <p:cBhvr additive="base">
                                        <p:cTn id="53" dur="500" fill="hold"/>
                                        <p:tgtEl>
                                          <p:spTgt spid="47140"/>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47141"/>
                                        </p:tgtEl>
                                        <p:attrNameLst>
                                          <p:attrName>style.visibility</p:attrName>
                                        </p:attrNameLst>
                                      </p:cBhvr>
                                      <p:to>
                                        <p:strVal val="visible"/>
                                      </p:to>
                                    </p:set>
                                    <p:anim calcmode="lin" valueType="num">
                                      <p:cBhvr additive="base">
                                        <p:cTn id="58" dur="500" fill="hold"/>
                                        <p:tgtEl>
                                          <p:spTgt spid="47141"/>
                                        </p:tgtEl>
                                        <p:attrNameLst>
                                          <p:attrName>ppt_x</p:attrName>
                                        </p:attrNameLst>
                                      </p:cBhvr>
                                      <p:tavLst>
                                        <p:tav tm="0">
                                          <p:val>
                                            <p:strVal val="1+#ppt_w/2"/>
                                          </p:val>
                                        </p:tav>
                                        <p:tav tm="100000">
                                          <p:val>
                                            <p:strVal val="#ppt_x"/>
                                          </p:val>
                                        </p:tav>
                                      </p:tavLst>
                                    </p:anim>
                                    <p:anim calcmode="lin" valueType="num">
                                      <p:cBhvr additive="base">
                                        <p:cTn id="59" dur="500" fill="hold"/>
                                        <p:tgtEl>
                                          <p:spTgt spid="47141"/>
                                        </p:tgtEl>
                                        <p:attrNameLst>
                                          <p:attrName>ppt_y</p:attrName>
                                        </p:attrNameLst>
                                      </p:cBhvr>
                                      <p:tavLst>
                                        <p:tav tm="0">
                                          <p:val>
                                            <p:strVal val="#ppt_y"/>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2" fill="hold" grpId="0" nodeType="clickEffect">
                                  <p:stCondLst>
                                    <p:cond delay="0"/>
                                  </p:stCondLst>
                                  <p:childTnLst>
                                    <p:set>
                                      <p:cBhvr>
                                        <p:cTn id="63" dur="1" fill="hold">
                                          <p:stCondLst>
                                            <p:cond delay="0"/>
                                          </p:stCondLst>
                                        </p:cTn>
                                        <p:tgtEl>
                                          <p:spTgt spid="47142"/>
                                        </p:tgtEl>
                                        <p:attrNameLst>
                                          <p:attrName>style.visibility</p:attrName>
                                        </p:attrNameLst>
                                      </p:cBhvr>
                                      <p:to>
                                        <p:strVal val="visible"/>
                                      </p:to>
                                    </p:set>
                                    <p:anim calcmode="lin" valueType="num">
                                      <p:cBhvr additive="base">
                                        <p:cTn id="64" dur="500" fill="hold"/>
                                        <p:tgtEl>
                                          <p:spTgt spid="47142"/>
                                        </p:tgtEl>
                                        <p:attrNameLst>
                                          <p:attrName>ppt_x</p:attrName>
                                        </p:attrNameLst>
                                      </p:cBhvr>
                                      <p:tavLst>
                                        <p:tav tm="0">
                                          <p:val>
                                            <p:strVal val="1+#ppt_w/2"/>
                                          </p:val>
                                        </p:tav>
                                        <p:tav tm="100000">
                                          <p:val>
                                            <p:strVal val="#ppt_x"/>
                                          </p:val>
                                        </p:tav>
                                      </p:tavLst>
                                    </p:anim>
                                    <p:anim calcmode="lin" valueType="num">
                                      <p:cBhvr additive="base">
                                        <p:cTn id="65" dur="500" fill="hold"/>
                                        <p:tgtEl>
                                          <p:spTgt spid="47142"/>
                                        </p:tgtEl>
                                        <p:attrNameLst>
                                          <p:attrName>ppt_y</p:attrName>
                                        </p:attrNameLst>
                                      </p:cBhvr>
                                      <p:tavLst>
                                        <p:tav tm="0">
                                          <p:val>
                                            <p:strVal val="#ppt_y"/>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19" presetClass="entr" presetSubtype="10" fill="hold" nodeType="clickEffect">
                                  <p:stCondLst>
                                    <p:cond delay="0"/>
                                  </p:stCondLst>
                                  <p:childTnLst>
                                    <p:set>
                                      <p:cBhvr>
                                        <p:cTn id="69" dur="1" fill="hold">
                                          <p:stCondLst>
                                            <p:cond delay="0"/>
                                          </p:stCondLst>
                                        </p:cTn>
                                        <p:tgtEl>
                                          <p:spTgt spid="47145"/>
                                        </p:tgtEl>
                                        <p:attrNameLst>
                                          <p:attrName>style.visibility</p:attrName>
                                        </p:attrNameLst>
                                      </p:cBhvr>
                                      <p:to>
                                        <p:strVal val="visible"/>
                                      </p:to>
                                    </p:set>
                                    <p:anim calcmode="lin" valueType="num">
                                      <p:cBhvr>
                                        <p:cTn id="70" dur="5000" fill="hold"/>
                                        <p:tgtEl>
                                          <p:spTgt spid="47145"/>
                                        </p:tgtEl>
                                        <p:attrNameLst>
                                          <p:attrName>ppt_w</p:attrName>
                                        </p:attrNameLst>
                                      </p:cBhvr>
                                      <p:tavLst>
                                        <p:tav tm="0" fmla="#ppt_w*sin(2.5*pi*$)">
                                          <p:val>
                                            <p:fltVal val="0"/>
                                          </p:val>
                                        </p:tav>
                                        <p:tav tm="100000">
                                          <p:val>
                                            <p:fltVal val="1"/>
                                          </p:val>
                                        </p:tav>
                                      </p:tavLst>
                                    </p:anim>
                                    <p:anim calcmode="lin" valueType="num">
                                      <p:cBhvr>
                                        <p:cTn id="71" dur="5000" fill="hold"/>
                                        <p:tgtEl>
                                          <p:spTgt spid="4714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9" grpId="0" autoUpdateAnimBg="0"/>
      <p:bldP spid="47132" grpId="0" autoUpdateAnimBg="0"/>
      <p:bldP spid="47133" grpId="0" animBg="1"/>
      <p:bldP spid="47134" grpId="0" autoUpdateAnimBg="0"/>
      <p:bldP spid="47135" grpId="0" animBg="1"/>
      <p:bldP spid="47136" grpId="0" autoUpdateAnimBg="0"/>
      <p:bldP spid="47137" grpId="0" autoUpdateAnimBg="0"/>
      <p:bldP spid="47138" grpId="0" autoUpdateAnimBg="0"/>
      <p:bldP spid="47139" grpId="0" animBg="1"/>
      <p:bldP spid="47140" grpId="0" autoUpdateAnimBg="0"/>
      <p:bldP spid="47141" grpId="0" autoUpdateAnimBg="0"/>
      <p:bldP spid="4714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2166938" y="323850"/>
            <a:ext cx="6005512"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algn="ctr" eaLnBrk="1" hangingPunct="1">
              <a:spcBef>
                <a:spcPct val="0"/>
              </a:spcBef>
              <a:buFontTx/>
              <a:buNone/>
            </a:pPr>
            <a:r>
              <a:rPr lang="fr-FR" altLang="fr-FR" sz="4400"/>
              <a:t>En Résumé</a:t>
            </a:r>
            <a:endParaRPr lang="fr-FR" altLang="fr-FR" sz="2000"/>
          </a:p>
        </p:txBody>
      </p:sp>
      <p:sp>
        <p:nvSpPr>
          <p:cNvPr id="48145" name="Text Box 17"/>
          <p:cNvSpPr txBox="1">
            <a:spLocks noChangeArrowheads="1"/>
          </p:cNvSpPr>
          <p:nvPr/>
        </p:nvSpPr>
        <p:spPr bwMode="auto">
          <a:xfrm>
            <a:off x="152400" y="1143000"/>
            <a:ext cx="7848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Quand on a une </a:t>
            </a:r>
            <a:r>
              <a:rPr lang="fr-FR" altLang="fr-FR" sz="2400" u="sng">
                <a:solidFill>
                  <a:srgbClr val="003399"/>
                </a:solidFill>
              </a:rPr>
              <a:t>fraction</a:t>
            </a:r>
            <a:r>
              <a:rPr lang="fr-FR" altLang="fr-FR" sz="2400">
                <a:solidFill>
                  <a:srgbClr val="003399"/>
                </a:solidFill>
              </a:rPr>
              <a:t> que l’on veut </a:t>
            </a:r>
            <a:r>
              <a:rPr lang="fr-FR" altLang="fr-FR" sz="2400" u="sng">
                <a:solidFill>
                  <a:srgbClr val="003399"/>
                </a:solidFill>
              </a:rPr>
              <a:t>simplifier</a:t>
            </a:r>
            <a:r>
              <a:rPr lang="fr-FR" altLang="fr-FR" sz="2400">
                <a:solidFill>
                  <a:srgbClr val="003399"/>
                </a:solidFill>
              </a:rPr>
              <a:t>, le plus </a:t>
            </a:r>
            <a:r>
              <a:rPr lang="fr-FR" altLang="fr-FR" sz="2400" u="sng">
                <a:solidFill>
                  <a:srgbClr val="003399"/>
                </a:solidFill>
              </a:rPr>
              <a:t>vite</a:t>
            </a:r>
            <a:r>
              <a:rPr lang="fr-FR" altLang="fr-FR" sz="2400">
                <a:solidFill>
                  <a:srgbClr val="003399"/>
                </a:solidFill>
              </a:rPr>
              <a:t> possible et d’une façon </a:t>
            </a:r>
            <a:r>
              <a:rPr lang="fr-FR" altLang="fr-FR" sz="2400" u="sng">
                <a:solidFill>
                  <a:srgbClr val="003399"/>
                </a:solidFill>
              </a:rPr>
              <a:t>radicale</a:t>
            </a:r>
            <a:r>
              <a:rPr lang="fr-FR" altLang="fr-FR" sz="2400">
                <a:solidFill>
                  <a:srgbClr val="003399"/>
                </a:solidFill>
              </a:rPr>
              <a:t> pour la rendre </a:t>
            </a:r>
            <a:r>
              <a:rPr lang="fr-FR" altLang="fr-FR" sz="2400" u="sng">
                <a:solidFill>
                  <a:srgbClr val="FF0000"/>
                </a:solidFill>
              </a:rPr>
              <a:t>irréductible</a:t>
            </a:r>
            <a:r>
              <a:rPr lang="fr-FR" altLang="fr-FR" sz="2400">
                <a:solidFill>
                  <a:srgbClr val="003399"/>
                </a:solidFill>
              </a:rPr>
              <a:t>…</a:t>
            </a:r>
          </a:p>
        </p:txBody>
      </p:sp>
      <p:sp>
        <p:nvSpPr>
          <p:cNvPr id="48146" name="Text Box 18"/>
          <p:cNvSpPr txBox="1">
            <a:spLocks noChangeArrowheads="1"/>
          </p:cNvSpPr>
          <p:nvPr/>
        </p:nvSpPr>
        <p:spPr bwMode="auto">
          <a:xfrm>
            <a:off x="152400" y="2438400"/>
            <a:ext cx="7848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On utilise le </a:t>
            </a:r>
            <a:r>
              <a:rPr lang="fr-FR" altLang="fr-FR" sz="4000">
                <a:solidFill>
                  <a:srgbClr val="FF0000"/>
                </a:solidFill>
              </a:rPr>
              <a:t>PGCD</a:t>
            </a:r>
            <a:r>
              <a:rPr lang="fr-FR" altLang="fr-FR" sz="2400">
                <a:solidFill>
                  <a:srgbClr val="003399"/>
                </a:solidFill>
              </a:rPr>
              <a:t> et le résultat est </a:t>
            </a:r>
            <a:r>
              <a:rPr lang="fr-FR" altLang="fr-FR" sz="2400">
                <a:solidFill>
                  <a:srgbClr val="FF0000"/>
                </a:solidFill>
              </a:rPr>
              <a:t>immédiat</a:t>
            </a:r>
            <a:r>
              <a:rPr lang="fr-FR" altLang="fr-FR" sz="2400">
                <a:solidFill>
                  <a:srgbClr val="003399"/>
                </a:solidFill>
              </a:rPr>
              <a:t>!</a:t>
            </a:r>
          </a:p>
        </p:txBody>
      </p:sp>
      <p:sp>
        <p:nvSpPr>
          <p:cNvPr id="48150" name="Text Box 22"/>
          <p:cNvSpPr txBox="1">
            <a:spLocks noChangeArrowheads="1"/>
          </p:cNvSpPr>
          <p:nvPr/>
        </p:nvSpPr>
        <p:spPr bwMode="auto">
          <a:xfrm>
            <a:off x="152400" y="3352800"/>
            <a:ext cx="7848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Ce qui n’est pas immédiat, c’est de trouver le PGCD </a:t>
            </a:r>
            <a:r>
              <a:rPr lang="fr-FR" altLang="fr-FR" sz="2400" u="sng">
                <a:solidFill>
                  <a:srgbClr val="003399"/>
                </a:solidFill>
              </a:rPr>
              <a:t>facilement</a:t>
            </a:r>
            <a:r>
              <a:rPr lang="fr-FR" altLang="fr-FR" sz="2400">
                <a:solidFill>
                  <a:srgbClr val="003399"/>
                </a:solidFill>
              </a:rPr>
              <a:t> et </a:t>
            </a:r>
            <a:r>
              <a:rPr lang="fr-FR" altLang="fr-FR" sz="2400" u="sng">
                <a:solidFill>
                  <a:srgbClr val="003399"/>
                </a:solidFill>
              </a:rPr>
              <a:t>rapidement</a:t>
            </a:r>
            <a:r>
              <a:rPr lang="fr-FR" altLang="fr-FR" sz="2400">
                <a:solidFill>
                  <a:srgbClr val="003399"/>
                </a:solidFill>
              </a:rPr>
              <a:t>!</a:t>
            </a:r>
          </a:p>
        </p:txBody>
      </p:sp>
      <p:sp>
        <p:nvSpPr>
          <p:cNvPr id="48151" name="Text Box 23"/>
          <p:cNvSpPr txBox="1">
            <a:spLocks noChangeArrowheads="1"/>
          </p:cNvSpPr>
          <p:nvPr/>
        </p:nvSpPr>
        <p:spPr bwMode="auto">
          <a:xfrm>
            <a:off x="179388" y="5084763"/>
            <a:ext cx="8739187"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algn="ctr" eaLnBrk="1" hangingPunct="1">
              <a:spcBef>
                <a:spcPct val="50000"/>
              </a:spcBef>
              <a:buFontTx/>
              <a:buNone/>
            </a:pPr>
            <a:r>
              <a:rPr lang="fr-FR" altLang="fr-FR" sz="2400">
                <a:solidFill>
                  <a:srgbClr val="003399"/>
                </a:solidFill>
              </a:rPr>
              <a:t>Tu vas voir maintenant </a:t>
            </a:r>
            <a:r>
              <a:rPr lang="fr-FR" altLang="fr-FR" sz="2400" u="sng">
                <a:solidFill>
                  <a:srgbClr val="003399"/>
                </a:solidFill>
              </a:rPr>
              <a:t>des méthodes</a:t>
            </a:r>
            <a:r>
              <a:rPr lang="fr-FR" altLang="fr-FR" sz="2400">
                <a:solidFill>
                  <a:srgbClr val="003399"/>
                </a:solidFill>
              </a:rPr>
              <a:t> pour chercher le PGCD.</a:t>
            </a:r>
          </a:p>
        </p:txBody>
      </p:sp>
      <p:sp>
        <p:nvSpPr>
          <p:cNvPr id="19463" name="Text Box 22"/>
          <p:cNvSpPr txBox="1">
            <a:spLocks noChangeArrowheads="1"/>
          </p:cNvSpPr>
          <p:nvPr/>
        </p:nvSpPr>
        <p:spPr bwMode="auto">
          <a:xfrm>
            <a:off x="-150813" y="6534150"/>
            <a:ext cx="2317751"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algn="r" eaLnBrk="1" hangingPunct="1">
              <a:spcBef>
                <a:spcPct val="50000"/>
              </a:spcBef>
              <a:buFontTx/>
              <a:buNone/>
            </a:pPr>
            <a:r>
              <a:rPr lang="fr-FR" altLang="fr-FR" sz="1400">
                <a:solidFill>
                  <a:schemeClr val="tx1"/>
                </a:solidFill>
                <a:latin typeface="Times New Roman" pitchFamily="18" charset="0"/>
              </a:rPr>
              <a:t>Création :ATMANI NAJIB</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8145"/>
                                        </p:tgtEl>
                                        <p:attrNameLst>
                                          <p:attrName>style.visibility</p:attrName>
                                        </p:attrNameLst>
                                      </p:cBhvr>
                                      <p:to>
                                        <p:strVal val="visible"/>
                                      </p:to>
                                    </p:set>
                                    <p:anim calcmode="lin" valueType="num">
                                      <p:cBhvr additive="base">
                                        <p:cTn id="7" dur="500" fill="hold"/>
                                        <p:tgtEl>
                                          <p:spTgt spid="48145"/>
                                        </p:tgtEl>
                                        <p:attrNameLst>
                                          <p:attrName>ppt_x</p:attrName>
                                        </p:attrNameLst>
                                      </p:cBhvr>
                                      <p:tavLst>
                                        <p:tav tm="0">
                                          <p:val>
                                            <p:strVal val="1+#ppt_w/2"/>
                                          </p:val>
                                        </p:tav>
                                        <p:tav tm="100000">
                                          <p:val>
                                            <p:strVal val="#ppt_x"/>
                                          </p:val>
                                        </p:tav>
                                      </p:tavLst>
                                    </p:anim>
                                    <p:anim calcmode="lin" valueType="num">
                                      <p:cBhvr additive="base">
                                        <p:cTn id="8" dur="500" fill="hold"/>
                                        <p:tgtEl>
                                          <p:spTgt spid="4814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iterate type="wd">
                                    <p:tmPct val="100000"/>
                                  </p:iterate>
                                  <p:childTnLst>
                                    <p:set>
                                      <p:cBhvr>
                                        <p:cTn id="12" dur="1" fill="hold">
                                          <p:stCondLst>
                                            <p:cond delay="0"/>
                                          </p:stCondLst>
                                        </p:cTn>
                                        <p:tgtEl>
                                          <p:spTgt spid="48146"/>
                                        </p:tgtEl>
                                        <p:attrNameLst>
                                          <p:attrName>style.visibility</p:attrName>
                                        </p:attrNameLst>
                                      </p:cBhvr>
                                      <p:to>
                                        <p:strVal val="visible"/>
                                      </p:to>
                                    </p:set>
                                    <p:anim calcmode="lin" valueType="num">
                                      <p:cBhvr additive="base">
                                        <p:cTn id="13" dur="300" fill="hold"/>
                                        <p:tgtEl>
                                          <p:spTgt spid="48146"/>
                                        </p:tgtEl>
                                        <p:attrNameLst>
                                          <p:attrName>ppt_x</p:attrName>
                                        </p:attrNameLst>
                                      </p:cBhvr>
                                      <p:tavLst>
                                        <p:tav tm="0">
                                          <p:val>
                                            <p:strVal val="1+#ppt_w/2"/>
                                          </p:val>
                                        </p:tav>
                                        <p:tav tm="100000">
                                          <p:val>
                                            <p:strVal val="#ppt_x"/>
                                          </p:val>
                                        </p:tav>
                                      </p:tavLst>
                                    </p:anim>
                                    <p:anim calcmode="lin" valueType="num">
                                      <p:cBhvr additive="base">
                                        <p:cTn id="14" dur="300" fill="hold"/>
                                        <p:tgtEl>
                                          <p:spTgt spid="4814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8150"/>
                                        </p:tgtEl>
                                        <p:attrNameLst>
                                          <p:attrName>style.visibility</p:attrName>
                                        </p:attrNameLst>
                                      </p:cBhvr>
                                      <p:to>
                                        <p:strVal val="visible"/>
                                      </p:to>
                                    </p:set>
                                    <p:anim calcmode="lin" valueType="num">
                                      <p:cBhvr additive="base">
                                        <p:cTn id="19" dur="500" fill="hold"/>
                                        <p:tgtEl>
                                          <p:spTgt spid="48150"/>
                                        </p:tgtEl>
                                        <p:attrNameLst>
                                          <p:attrName>ppt_x</p:attrName>
                                        </p:attrNameLst>
                                      </p:cBhvr>
                                      <p:tavLst>
                                        <p:tav tm="0">
                                          <p:val>
                                            <p:strVal val="1+#ppt_w/2"/>
                                          </p:val>
                                        </p:tav>
                                        <p:tav tm="100000">
                                          <p:val>
                                            <p:strVal val="#ppt_x"/>
                                          </p:val>
                                        </p:tav>
                                      </p:tavLst>
                                    </p:anim>
                                    <p:anim calcmode="lin" valueType="num">
                                      <p:cBhvr additive="base">
                                        <p:cTn id="20" dur="500" fill="hold"/>
                                        <p:tgtEl>
                                          <p:spTgt spid="4815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48151"/>
                                        </p:tgtEl>
                                        <p:attrNameLst>
                                          <p:attrName>style.visibility</p:attrName>
                                        </p:attrNameLst>
                                      </p:cBhvr>
                                      <p:to>
                                        <p:strVal val="visible"/>
                                      </p:to>
                                    </p:set>
                                    <p:anim calcmode="lin" valueType="num">
                                      <p:cBhvr additive="base">
                                        <p:cTn id="25" dur="5000" fill="hold"/>
                                        <p:tgtEl>
                                          <p:spTgt spid="48151"/>
                                        </p:tgtEl>
                                        <p:attrNameLst>
                                          <p:attrName>ppt_x</p:attrName>
                                        </p:attrNameLst>
                                      </p:cBhvr>
                                      <p:tavLst>
                                        <p:tav tm="0">
                                          <p:val>
                                            <p:strVal val="#ppt_x"/>
                                          </p:val>
                                        </p:tav>
                                        <p:tav tm="100000">
                                          <p:val>
                                            <p:strVal val="#ppt_x"/>
                                          </p:val>
                                        </p:tav>
                                      </p:tavLst>
                                    </p:anim>
                                    <p:anim calcmode="lin" valueType="num">
                                      <p:cBhvr additive="base">
                                        <p:cTn id="26" dur="5000" fill="hold"/>
                                        <p:tgtEl>
                                          <p:spTgt spid="481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5" grpId="0" autoUpdateAnimBg="0"/>
      <p:bldP spid="48146" grpId="0" autoUpdateAnimBg="0"/>
      <p:bldP spid="48150" grpId="0" autoUpdateAnimBg="0"/>
      <p:bldP spid="48151"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52400" y="0"/>
            <a:ext cx="8991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algn="ctr" eaLnBrk="1" hangingPunct="1">
              <a:spcBef>
                <a:spcPct val="0"/>
              </a:spcBef>
              <a:buFontTx/>
              <a:buNone/>
            </a:pPr>
            <a:r>
              <a:rPr lang="fr-FR" altLang="fr-FR" sz="4400"/>
              <a:t>Methode1:</a:t>
            </a:r>
          </a:p>
          <a:p>
            <a:pPr eaLnBrk="1" hangingPunct="1">
              <a:spcBef>
                <a:spcPct val="0"/>
              </a:spcBef>
              <a:buFontTx/>
              <a:buNone/>
            </a:pPr>
            <a:r>
              <a:rPr lang="fr-FR" altLang="fr-FR" sz="1800"/>
              <a:t>Facile mais pas rapide !</a:t>
            </a:r>
            <a:endParaRPr lang="fr-FR" altLang="fr-FR" sz="1000"/>
          </a:p>
        </p:txBody>
      </p:sp>
      <p:sp>
        <p:nvSpPr>
          <p:cNvPr id="49155" name="Text Box 3"/>
          <p:cNvSpPr txBox="1">
            <a:spLocks noChangeArrowheads="1"/>
          </p:cNvSpPr>
          <p:nvPr/>
        </p:nvSpPr>
        <p:spPr bwMode="auto">
          <a:xfrm>
            <a:off x="152400" y="1143000"/>
            <a:ext cx="784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La méthode des </a:t>
            </a:r>
            <a:r>
              <a:rPr lang="fr-FR" altLang="fr-FR" sz="2400" u="sng">
                <a:solidFill>
                  <a:srgbClr val="FF0000"/>
                </a:solidFill>
              </a:rPr>
              <a:t>soustractions successives</a:t>
            </a:r>
            <a:r>
              <a:rPr lang="fr-FR" altLang="fr-FR" sz="2400">
                <a:solidFill>
                  <a:srgbClr val="003399"/>
                </a:solidFill>
              </a:rPr>
              <a:t>.</a:t>
            </a:r>
          </a:p>
        </p:txBody>
      </p:sp>
      <p:sp>
        <p:nvSpPr>
          <p:cNvPr id="49156" name="Text Box 4"/>
          <p:cNvSpPr txBox="1">
            <a:spLocks noChangeArrowheads="1"/>
          </p:cNvSpPr>
          <p:nvPr/>
        </p:nvSpPr>
        <p:spPr bwMode="auto">
          <a:xfrm>
            <a:off x="152400" y="1676400"/>
            <a:ext cx="874077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Principe: On ne fait que des </a:t>
            </a:r>
            <a:r>
              <a:rPr lang="fr-FR" altLang="fr-FR" sz="2400" u="sng">
                <a:solidFill>
                  <a:srgbClr val="003399"/>
                </a:solidFill>
              </a:rPr>
              <a:t>soustractions</a:t>
            </a:r>
            <a:r>
              <a:rPr lang="fr-FR" altLang="fr-FR" sz="2400">
                <a:solidFill>
                  <a:srgbClr val="003399"/>
                </a:solidFill>
              </a:rPr>
              <a:t> en ne gardant à chaque tour que les </a:t>
            </a:r>
            <a:r>
              <a:rPr lang="fr-FR" altLang="fr-FR" sz="2400" u="sng">
                <a:solidFill>
                  <a:srgbClr val="003399"/>
                </a:solidFill>
              </a:rPr>
              <a:t>deux nombres les plus petits</a:t>
            </a:r>
            <a:r>
              <a:rPr lang="fr-FR" altLang="fr-FR" sz="2400">
                <a:solidFill>
                  <a:srgbClr val="003399"/>
                </a:solidFill>
              </a:rPr>
              <a:t>.</a:t>
            </a:r>
          </a:p>
        </p:txBody>
      </p:sp>
      <p:sp>
        <p:nvSpPr>
          <p:cNvPr id="49157" name="Text Box 5"/>
          <p:cNvSpPr txBox="1">
            <a:spLocks noChangeArrowheads="1"/>
          </p:cNvSpPr>
          <p:nvPr/>
        </p:nvSpPr>
        <p:spPr bwMode="auto">
          <a:xfrm>
            <a:off x="190500" y="2514600"/>
            <a:ext cx="784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Exemple: Cherchons le PGCD de 12 et 16</a:t>
            </a:r>
          </a:p>
        </p:txBody>
      </p:sp>
      <p:sp>
        <p:nvSpPr>
          <p:cNvPr id="49158" name="Text Box 6"/>
          <p:cNvSpPr txBox="1">
            <a:spLocks noChangeArrowheads="1"/>
          </p:cNvSpPr>
          <p:nvPr/>
        </p:nvSpPr>
        <p:spPr bwMode="auto">
          <a:xfrm>
            <a:off x="219075" y="3036888"/>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16 – 12 =</a:t>
            </a:r>
          </a:p>
        </p:txBody>
      </p:sp>
      <p:sp>
        <p:nvSpPr>
          <p:cNvPr id="49159" name="Text Box 7"/>
          <p:cNvSpPr txBox="1">
            <a:spLocks noChangeArrowheads="1"/>
          </p:cNvSpPr>
          <p:nvPr/>
        </p:nvSpPr>
        <p:spPr bwMode="auto">
          <a:xfrm>
            <a:off x="219075" y="5322888"/>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Le résultat est </a:t>
            </a:r>
            <a:r>
              <a:rPr lang="fr-FR" altLang="fr-FR" sz="2400">
                <a:solidFill>
                  <a:srgbClr val="FF0000"/>
                </a:solidFill>
              </a:rPr>
              <a:t>0</a:t>
            </a:r>
            <a:r>
              <a:rPr lang="fr-FR" altLang="fr-FR" sz="2400">
                <a:solidFill>
                  <a:srgbClr val="003399"/>
                </a:solidFill>
              </a:rPr>
              <a:t>, le nombre 4 est le PGCD de 12 et 16.</a:t>
            </a:r>
          </a:p>
        </p:txBody>
      </p:sp>
      <p:sp>
        <p:nvSpPr>
          <p:cNvPr id="49161" name="Text Box 9"/>
          <p:cNvSpPr txBox="1">
            <a:spLocks noChangeArrowheads="1"/>
          </p:cNvSpPr>
          <p:nvPr/>
        </p:nvSpPr>
        <p:spPr bwMode="auto">
          <a:xfrm>
            <a:off x="1666875" y="3036888"/>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4</a:t>
            </a:r>
          </a:p>
        </p:txBody>
      </p:sp>
      <p:sp>
        <p:nvSpPr>
          <p:cNvPr id="49162" name="Text Box 10"/>
          <p:cNvSpPr txBox="1">
            <a:spLocks noChangeArrowheads="1"/>
          </p:cNvSpPr>
          <p:nvPr/>
        </p:nvSpPr>
        <p:spPr bwMode="auto">
          <a:xfrm>
            <a:off x="2276475" y="3036888"/>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Je garde 12 et 4</a:t>
            </a:r>
          </a:p>
        </p:txBody>
      </p:sp>
      <p:sp>
        <p:nvSpPr>
          <p:cNvPr id="49163" name="Text Box 11"/>
          <p:cNvSpPr txBox="1">
            <a:spLocks noChangeArrowheads="1"/>
          </p:cNvSpPr>
          <p:nvPr/>
        </p:nvSpPr>
        <p:spPr bwMode="auto">
          <a:xfrm>
            <a:off x="5019675" y="3036888"/>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12 – 4 = </a:t>
            </a:r>
          </a:p>
        </p:txBody>
      </p:sp>
      <p:sp>
        <p:nvSpPr>
          <p:cNvPr id="49165" name="Text Box 13"/>
          <p:cNvSpPr txBox="1">
            <a:spLocks noChangeArrowheads="1"/>
          </p:cNvSpPr>
          <p:nvPr/>
        </p:nvSpPr>
        <p:spPr bwMode="auto">
          <a:xfrm>
            <a:off x="6315075" y="3036888"/>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8 </a:t>
            </a:r>
          </a:p>
        </p:txBody>
      </p:sp>
      <p:sp>
        <p:nvSpPr>
          <p:cNvPr id="49166" name="Text Box 14"/>
          <p:cNvSpPr txBox="1">
            <a:spLocks noChangeArrowheads="1"/>
          </p:cNvSpPr>
          <p:nvPr/>
        </p:nvSpPr>
        <p:spPr bwMode="auto">
          <a:xfrm>
            <a:off x="219075" y="3646488"/>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Je garde 8 et 4</a:t>
            </a:r>
          </a:p>
        </p:txBody>
      </p:sp>
      <p:sp>
        <p:nvSpPr>
          <p:cNvPr id="49167" name="Text Box 15"/>
          <p:cNvSpPr txBox="1">
            <a:spLocks noChangeArrowheads="1"/>
          </p:cNvSpPr>
          <p:nvPr/>
        </p:nvSpPr>
        <p:spPr bwMode="auto">
          <a:xfrm>
            <a:off x="2657475" y="3646488"/>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8 – 4 = </a:t>
            </a:r>
          </a:p>
        </p:txBody>
      </p:sp>
      <p:sp>
        <p:nvSpPr>
          <p:cNvPr id="49168" name="Text Box 16"/>
          <p:cNvSpPr txBox="1">
            <a:spLocks noChangeArrowheads="1"/>
          </p:cNvSpPr>
          <p:nvPr/>
        </p:nvSpPr>
        <p:spPr bwMode="auto">
          <a:xfrm>
            <a:off x="3952875" y="3646488"/>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4 </a:t>
            </a:r>
          </a:p>
        </p:txBody>
      </p:sp>
      <p:sp>
        <p:nvSpPr>
          <p:cNvPr id="49169" name="Text Box 17"/>
          <p:cNvSpPr txBox="1">
            <a:spLocks noChangeArrowheads="1"/>
          </p:cNvSpPr>
          <p:nvPr/>
        </p:nvSpPr>
        <p:spPr bwMode="auto">
          <a:xfrm>
            <a:off x="4562475" y="3646488"/>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Je garde 4 et 4</a:t>
            </a:r>
          </a:p>
        </p:txBody>
      </p:sp>
      <p:sp>
        <p:nvSpPr>
          <p:cNvPr id="49170" name="Text Box 18"/>
          <p:cNvSpPr txBox="1">
            <a:spLocks noChangeArrowheads="1"/>
          </p:cNvSpPr>
          <p:nvPr/>
        </p:nvSpPr>
        <p:spPr bwMode="auto">
          <a:xfrm>
            <a:off x="219075" y="4179888"/>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4 – 4 = </a:t>
            </a:r>
          </a:p>
        </p:txBody>
      </p:sp>
      <p:sp>
        <p:nvSpPr>
          <p:cNvPr id="49171" name="Text Box 19"/>
          <p:cNvSpPr txBox="1">
            <a:spLocks noChangeArrowheads="1"/>
          </p:cNvSpPr>
          <p:nvPr/>
        </p:nvSpPr>
        <p:spPr bwMode="auto">
          <a:xfrm>
            <a:off x="1362075" y="4179888"/>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FF0000"/>
                </a:solidFill>
              </a:rPr>
              <a:t>0</a:t>
            </a:r>
          </a:p>
        </p:txBody>
      </p:sp>
      <p:grpSp>
        <p:nvGrpSpPr>
          <p:cNvPr id="49174" name="Group 22"/>
          <p:cNvGrpSpPr>
            <a:grpSpLocks/>
          </p:cNvGrpSpPr>
          <p:nvPr/>
        </p:nvGrpSpPr>
        <p:grpSpPr bwMode="auto">
          <a:xfrm>
            <a:off x="193675" y="4103688"/>
            <a:ext cx="4191000" cy="1295400"/>
            <a:chOff x="96" y="2880"/>
            <a:chExt cx="2640" cy="816"/>
          </a:xfrm>
        </p:grpSpPr>
        <p:sp>
          <p:nvSpPr>
            <p:cNvPr id="20500" name="Line 20"/>
            <p:cNvSpPr>
              <a:spLocks noChangeShapeType="1"/>
            </p:cNvSpPr>
            <p:nvPr/>
          </p:nvSpPr>
          <p:spPr bwMode="auto">
            <a:xfrm>
              <a:off x="576" y="3168"/>
              <a:ext cx="2160" cy="52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0501" name="Oval 21"/>
            <p:cNvSpPr>
              <a:spLocks noChangeArrowheads="1"/>
            </p:cNvSpPr>
            <p:nvPr/>
          </p:nvSpPr>
          <p:spPr bwMode="auto">
            <a:xfrm>
              <a:off x="96" y="2880"/>
              <a:ext cx="576" cy="336"/>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algn="ctr" eaLnBrk="1" hangingPunct="1">
                <a:spcBef>
                  <a:spcPct val="0"/>
                </a:spcBef>
                <a:buFontTx/>
                <a:buNone/>
              </a:pPr>
              <a:endParaRPr lang="fr-FR" altLang="fr-FR" sz="2400" b="0">
                <a:solidFill>
                  <a:srgbClr val="FF0000"/>
                </a:solidFill>
                <a:latin typeface="Times New Roman" pitchFamily="18" charset="0"/>
              </a:endParaRPr>
            </a:p>
          </p:txBody>
        </p:sp>
      </p:grpSp>
      <p:sp>
        <p:nvSpPr>
          <p:cNvPr id="20499" name="Text Box 22"/>
          <p:cNvSpPr txBox="1">
            <a:spLocks noChangeArrowheads="1"/>
          </p:cNvSpPr>
          <p:nvPr/>
        </p:nvSpPr>
        <p:spPr bwMode="auto">
          <a:xfrm>
            <a:off x="-150813" y="6534150"/>
            <a:ext cx="2317751"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algn="r" eaLnBrk="1" hangingPunct="1">
              <a:spcBef>
                <a:spcPct val="50000"/>
              </a:spcBef>
              <a:buFontTx/>
              <a:buNone/>
            </a:pPr>
            <a:r>
              <a:rPr lang="fr-FR" altLang="fr-FR" sz="1400">
                <a:solidFill>
                  <a:schemeClr val="tx1"/>
                </a:solidFill>
                <a:latin typeface="Times New Roman" pitchFamily="18" charset="0"/>
              </a:rPr>
              <a:t>Création :ATMANI NAJIB</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9155"/>
                                        </p:tgtEl>
                                        <p:attrNameLst>
                                          <p:attrName>style.visibility</p:attrName>
                                        </p:attrNameLst>
                                      </p:cBhvr>
                                      <p:to>
                                        <p:strVal val="visible"/>
                                      </p:to>
                                    </p:set>
                                    <p:anim calcmode="lin" valueType="num">
                                      <p:cBhvr additive="base">
                                        <p:cTn id="7" dur="500" fill="hold"/>
                                        <p:tgtEl>
                                          <p:spTgt spid="49155"/>
                                        </p:tgtEl>
                                        <p:attrNameLst>
                                          <p:attrName>ppt_x</p:attrName>
                                        </p:attrNameLst>
                                      </p:cBhvr>
                                      <p:tavLst>
                                        <p:tav tm="0">
                                          <p:val>
                                            <p:strVal val="1+#ppt_w/2"/>
                                          </p:val>
                                        </p:tav>
                                        <p:tav tm="100000">
                                          <p:val>
                                            <p:strVal val="#ppt_x"/>
                                          </p:val>
                                        </p:tav>
                                      </p:tavLst>
                                    </p:anim>
                                    <p:anim calcmode="lin" valueType="num">
                                      <p:cBhvr additive="base">
                                        <p:cTn id="8" dur="500" fill="hold"/>
                                        <p:tgtEl>
                                          <p:spTgt spid="4915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iterate type="wd">
                                    <p:tmPct val="100000"/>
                                  </p:iterate>
                                  <p:childTnLst>
                                    <p:set>
                                      <p:cBhvr>
                                        <p:cTn id="12" dur="1" fill="hold">
                                          <p:stCondLst>
                                            <p:cond delay="0"/>
                                          </p:stCondLst>
                                        </p:cTn>
                                        <p:tgtEl>
                                          <p:spTgt spid="49156"/>
                                        </p:tgtEl>
                                        <p:attrNameLst>
                                          <p:attrName>style.visibility</p:attrName>
                                        </p:attrNameLst>
                                      </p:cBhvr>
                                      <p:to>
                                        <p:strVal val="visible"/>
                                      </p:to>
                                    </p:set>
                                    <p:anim calcmode="lin" valueType="num">
                                      <p:cBhvr additive="base">
                                        <p:cTn id="13" dur="300" fill="hold"/>
                                        <p:tgtEl>
                                          <p:spTgt spid="49156"/>
                                        </p:tgtEl>
                                        <p:attrNameLst>
                                          <p:attrName>ppt_x</p:attrName>
                                        </p:attrNameLst>
                                      </p:cBhvr>
                                      <p:tavLst>
                                        <p:tav tm="0">
                                          <p:val>
                                            <p:strVal val="1+#ppt_w/2"/>
                                          </p:val>
                                        </p:tav>
                                        <p:tav tm="100000">
                                          <p:val>
                                            <p:strVal val="#ppt_x"/>
                                          </p:val>
                                        </p:tav>
                                      </p:tavLst>
                                    </p:anim>
                                    <p:anim calcmode="lin" valueType="num">
                                      <p:cBhvr additive="base">
                                        <p:cTn id="14" dur="300" fill="hold"/>
                                        <p:tgtEl>
                                          <p:spTgt spid="4915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9157"/>
                                        </p:tgtEl>
                                        <p:attrNameLst>
                                          <p:attrName>style.visibility</p:attrName>
                                        </p:attrNameLst>
                                      </p:cBhvr>
                                      <p:to>
                                        <p:strVal val="visible"/>
                                      </p:to>
                                    </p:set>
                                    <p:anim calcmode="lin" valueType="num">
                                      <p:cBhvr additive="base">
                                        <p:cTn id="19" dur="500" fill="hold"/>
                                        <p:tgtEl>
                                          <p:spTgt spid="49157"/>
                                        </p:tgtEl>
                                        <p:attrNameLst>
                                          <p:attrName>ppt_x</p:attrName>
                                        </p:attrNameLst>
                                      </p:cBhvr>
                                      <p:tavLst>
                                        <p:tav tm="0">
                                          <p:val>
                                            <p:strVal val="1+#ppt_w/2"/>
                                          </p:val>
                                        </p:tav>
                                        <p:tav tm="100000">
                                          <p:val>
                                            <p:strVal val="#ppt_x"/>
                                          </p:val>
                                        </p:tav>
                                      </p:tavLst>
                                    </p:anim>
                                    <p:anim calcmode="lin" valueType="num">
                                      <p:cBhvr additive="base">
                                        <p:cTn id="20" dur="500" fill="hold"/>
                                        <p:tgtEl>
                                          <p:spTgt spid="4915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9158"/>
                                        </p:tgtEl>
                                        <p:attrNameLst>
                                          <p:attrName>style.visibility</p:attrName>
                                        </p:attrNameLst>
                                      </p:cBhvr>
                                      <p:to>
                                        <p:strVal val="visible"/>
                                      </p:to>
                                    </p:set>
                                    <p:anim calcmode="lin" valueType="num">
                                      <p:cBhvr additive="base">
                                        <p:cTn id="25" dur="500" fill="hold"/>
                                        <p:tgtEl>
                                          <p:spTgt spid="49158"/>
                                        </p:tgtEl>
                                        <p:attrNameLst>
                                          <p:attrName>ppt_x</p:attrName>
                                        </p:attrNameLst>
                                      </p:cBhvr>
                                      <p:tavLst>
                                        <p:tav tm="0">
                                          <p:val>
                                            <p:strVal val="1+#ppt_w/2"/>
                                          </p:val>
                                        </p:tav>
                                        <p:tav tm="100000">
                                          <p:val>
                                            <p:strVal val="#ppt_x"/>
                                          </p:val>
                                        </p:tav>
                                      </p:tavLst>
                                    </p:anim>
                                    <p:anim calcmode="lin" valueType="num">
                                      <p:cBhvr additive="base">
                                        <p:cTn id="26" dur="500" fill="hold"/>
                                        <p:tgtEl>
                                          <p:spTgt spid="4915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9161"/>
                                        </p:tgtEl>
                                        <p:attrNameLst>
                                          <p:attrName>style.visibility</p:attrName>
                                        </p:attrNameLst>
                                      </p:cBhvr>
                                      <p:to>
                                        <p:strVal val="visible"/>
                                      </p:to>
                                    </p:set>
                                    <p:anim calcmode="lin" valueType="num">
                                      <p:cBhvr additive="base">
                                        <p:cTn id="31" dur="500" fill="hold"/>
                                        <p:tgtEl>
                                          <p:spTgt spid="49161"/>
                                        </p:tgtEl>
                                        <p:attrNameLst>
                                          <p:attrName>ppt_x</p:attrName>
                                        </p:attrNameLst>
                                      </p:cBhvr>
                                      <p:tavLst>
                                        <p:tav tm="0">
                                          <p:val>
                                            <p:strVal val="1+#ppt_w/2"/>
                                          </p:val>
                                        </p:tav>
                                        <p:tav tm="100000">
                                          <p:val>
                                            <p:strVal val="#ppt_x"/>
                                          </p:val>
                                        </p:tav>
                                      </p:tavLst>
                                    </p:anim>
                                    <p:anim calcmode="lin" valueType="num">
                                      <p:cBhvr additive="base">
                                        <p:cTn id="32" dur="500" fill="hold"/>
                                        <p:tgtEl>
                                          <p:spTgt spid="49161"/>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9162"/>
                                        </p:tgtEl>
                                        <p:attrNameLst>
                                          <p:attrName>style.visibility</p:attrName>
                                        </p:attrNameLst>
                                      </p:cBhvr>
                                      <p:to>
                                        <p:strVal val="visible"/>
                                      </p:to>
                                    </p:set>
                                    <p:anim calcmode="lin" valueType="num">
                                      <p:cBhvr additive="base">
                                        <p:cTn id="37" dur="500" fill="hold"/>
                                        <p:tgtEl>
                                          <p:spTgt spid="49162"/>
                                        </p:tgtEl>
                                        <p:attrNameLst>
                                          <p:attrName>ppt_x</p:attrName>
                                        </p:attrNameLst>
                                      </p:cBhvr>
                                      <p:tavLst>
                                        <p:tav tm="0">
                                          <p:val>
                                            <p:strVal val="1+#ppt_w/2"/>
                                          </p:val>
                                        </p:tav>
                                        <p:tav tm="100000">
                                          <p:val>
                                            <p:strVal val="#ppt_x"/>
                                          </p:val>
                                        </p:tav>
                                      </p:tavLst>
                                    </p:anim>
                                    <p:anim calcmode="lin" valueType="num">
                                      <p:cBhvr additive="base">
                                        <p:cTn id="38" dur="500" fill="hold"/>
                                        <p:tgtEl>
                                          <p:spTgt spid="49162"/>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49163"/>
                                        </p:tgtEl>
                                        <p:attrNameLst>
                                          <p:attrName>style.visibility</p:attrName>
                                        </p:attrNameLst>
                                      </p:cBhvr>
                                      <p:to>
                                        <p:strVal val="visible"/>
                                      </p:to>
                                    </p:set>
                                    <p:anim calcmode="lin" valueType="num">
                                      <p:cBhvr additive="base">
                                        <p:cTn id="43" dur="500" fill="hold"/>
                                        <p:tgtEl>
                                          <p:spTgt spid="49163"/>
                                        </p:tgtEl>
                                        <p:attrNameLst>
                                          <p:attrName>ppt_x</p:attrName>
                                        </p:attrNameLst>
                                      </p:cBhvr>
                                      <p:tavLst>
                                        <p:tav tm="0">
                                          <p:val>
                                            <p:strVal val="1+#ppt_w/2"/>
                                          </p:val>
                                        </p:tav>
                                        <p:tav tm="100000">
                                          <p:val>
                                            <p:strVal val="#ppt_x"/>
                                          </p:val>
                                        </p:tav>
                                      </p:tavLst>
                                    </p:anim>
                                    <p:anim calcmode="lin" valueType="num">
                                      <p:cBhvr additive="base">
                                        <p:cTn id="44" dur="500" fill="hold"/>
                                        <p:tgtEl>
                                          <p:spTgt spid="49163"/>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49165"/>
                                        </p:tgtEl>
                                        <p:attrNameLst>
                                          <p:attrName>style.visibility</p:attrName>
                                        </p:attrNameLst>
                                      </p:cBhvr>
                                      <p:to>
                                        <p:strVal val="visible"/>
                                      </p:to>
                                    </p:set>
                                    <p:anim calcmode="lin" valueType="num">
                                      <p:cBhvr additive="base">
                                        <p:cTn id="49" dur="500" fill="hold"/>
                                        <p:tgtEl>
                                          <p:spTgt spid="49165"/>
                                        </p:tgtEl>
                                        <p:attrNameLst>
                                          <p:attrName>ppt_x</p:attrName>
                                        </p:attrNameLst>
                                      </p:cBhvr>
                                      <p:tavLst>
                                        <p:tav tm="0">
                                          <p:val>
                                            <p:strVal val="1+#ppt_w/2"/>
                                          </p:val>
                                        </p:tav>
                                        <p:tav tm="100000">
                                          <p:val>
                                            <p:strVal val="#ppt_x"/>
                                          </p:val>
                                        </p:tav>
                                      </p:tavLst>
                                    </p:anim>
                                    <p:anim calcmode="lin" valueType="num">
                                      <p:cBhvr additive="base">
                                        <p:cTn id="50" dur="500" fill="hold"/>
                                        <p:tgtEl>
                                          <p:spTgt spid="49165"/>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49166"/>
                                        </p:tgtEl>
                                        <p:attrNameLst>
                                          <p:attrName>style.visibility</p:attrName>
                                        </p:attrNameLst>
                                      </p:cBhvr>
                                      <p:to>
                                        <p:strVal val="visible"/>
                                      </p:to>
                                    </p:set>
                                    <p:anim calcmode="lin" valueType="num">
                                      <p:cBhvr additive="base">
                                        <p:cTn id="55" dur="500" fill="hold"/>
                                        <p:tgtEl>
                                          <p:spTgt spid="49166"/>
                                        </p:tgtEl>
                                        <p:attrNameLst>
                                          <p:attrName>ppt_x</p:attrName>
                                        </p:attrNameLst>
                                      </p:cBhvr>
                                      <p:tavLst>
                                        <p:tav tm="0">
                                          <p:val>
                                            <p:strVal val="1+#ppt_w/2"/>
                                          </p:val>
                                        </p:tav>
                                        <p:tav tm="100000">
                                          <p:val>
                                            <p:strVal val="#ppt_x"/>
                                          </p:val>
                                        </p:tav>
                                      </p:tavLst>
                                    </p:anim>
                                    <p:anim calcmode="lin" valueType="num">
                                      <p:cBhvr additive="base">
                                        <p:cTn id="56" dur="500" fill="hold"/>
                                        <p:tgtEl>
                                          <p:spTgt spid="49166"/>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49167"/>
                                        </p:tgtEl>
                                        <p:attrNameLst>
                                          <p:attrName>style.visibility</p:attrName>
                                        </p:attrNameLst>
                                      </p:cBhvr>
                                      <p:to>
                                        <p:strVal val="visible"/>
                                      </p:to>
                                    </p:set>
                                    <p:anim calcmode="lin" valueType="num">
                                      <p:cBhvr additive="base">
                                        <p:cTn id="61" dur="500" fill="hold"/>
                                        <p:tgtEl>
                                          <p:spTgt spid="49167"/>
                                        </p:tgtEl>
                                        <p:attrNameLst>
                                          <p:attrName>ppt_x</p:attrName>
                                        </p:attrNameLst>
                                      </p:cBhvr>
                                      <p:tavLst>
                                        <p:tav tm="0">
                                          <p:val>
                                            <p:strVal val="1+#ppt_w/2"/>
                                          </p:val>
                                        </p:tav>
                                        <p:tav tm="100000">
                                          <p:val>
                                            <p:strVal val="#ppt_x"/>
                                          </p:val>
                                        </p:tav>
                                      </p:tavLst>
                                    </p:anim>
                                    <p:anim calcmode="lin" valueType="num">
                                      <p:cBhvr additive="base">
                                        <p:cTn id="62" dur="500" fill="hold"/>
                                        <p:tgtEl>
                                          <p:spTgt spid="49167"/>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49168"/>
                                        </p:tgtEl>
                                        <p:attrNameLst>
                                          <p:attrName>style.visibility</p:attrName>
                                        </p:attrNameLst>
                                      </p:cBhvr>
                                      <p:to>
                                        <p:strVal val="visible"/>
                                      </p:to>
                                    </p:set>
                                    <p:anim calcmode="lin" valueType="num">
                                      <p:cBhvr additive="base">
                                        <p:cTn id="67" dur="500" fill="hold"/>
                                        <p:tgtEl>
                                          <p:spTgt spid="49168"/>
                                        </p:tgtEl>
                                        <p:attrNameLst>
                                          <p:attrName>ppt_x</p:attrName>
                                        </p:attrNameLst>
                                      </p:cBhvr>
                                      <p:tavLst>
                                        <p:tav tm="0">
                                          <p:val>
                                            <p:strVal val="1+#ppt_w/2"/>
                                          </p:val>
                                        </p:tav>
                                        <p:tav tm="100000">
                                          <p:val>
                                            <p:strVal val="#ppt_x"/>
                                          </p:val>
                                        </p:tav>
                                      </p:tavLst>
                                    </p:anim>
                                    <p:anim calcmode="lin" valueType="num">
                                      <p:cBhvr additive="base">
                                        <p:cTn id="68" dur="500" fill="hold"/>
                                        <p:tgtEl>
                                          <p:spTgt spid="49168"/>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49169"/>
                                        </p:tgtEl>
                                        <p:attrNameLst>
                                          <p:attrName>style.visibility</p:attrName>
                                        </p:attrNameLst>
                                      </p:cBhvr>
                                      <p:to>
                                        <p:strVal val="visible"/>
                                      </p:to>
                                    </p:set>
                                    <p:anim calcmode="lin" valueType="num">
                                      <p:cBhvr additive="base">
                                        <p:cTn id="73" dur="500" fill="hold"/>
                                        <p:tgtEl>
                                          <p:spTgt spid="49169"/>
                                        </p:tgtEl>
                                        <p:attrNameLst>
                                          <p:attrName>ppt_x</p:attrName>
                                        </p:attrNameLst>
                                      </p:cBhvr>
                                      <p:tavLst>
                                        <p:tav tm="0">
                                          <p:val>
                                            <p:strVal val="1+#ppt_w/2"/>
                                          </p:val>
                                        </p:tav>
                                        <p:tav tm="100000">
                                          <p:val>
                                            <p:strVal val="#ppt_x"/>
                                          </p:val>
                                        </p:tav>
                                      </p:tavLst>
                                    </p:anim>
                                    <p:anim calcmode="lin" valueType="num">
                                      <p:cBhvr additive="base">
                                        <p:cTn id="74" dur="500" fill="hold"/>
                                        <p:tgtEl>
                                          <p:spTgt spid="49169"/>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49170"/>
                                        </p:tgtEl>
                                        <p:attrNameLst>
                                          <p:attrName>style.visibility</p:attrName>
                                        </p:attrNameLst>
                                      </p:cBhvr>
                                      <p:to>
                                        <p:strVal val="visible"/>
                                      </p:to>
                                    </p:set>
                                    <p:anim calcmode="lin" valueType="num">
                                      <p:cBhvr additive="base">
                                        <p:cTn id="79" dur="500" fill="hold"/>
                                        <p:tgtEl>
                                          <p:spTgt spid="49170"/>
                                        </p:tgtEl>
                                        <p:attrNameLst>
                                          <p:attrName>ppt_x</p:attrName>
                                        </p:attrNameLst>
                                      </p:cBhvr>
                                      <p:tavLst>
                                        <p:tav tm="0">
                                          <p:val>
                                            <p:strVal val="1+#ppt_w/2"/>
                                          </p:val>
                                        </p:tav>
                                        <p:tav tm="100000">
                                          <p:val>
                                            <p:strVal val="#ppt_x"/>
                                          </p:val>
                                        </p:tav>
                                      </p:tavLst>
                                    </p:anim>
                                    <p:anim calcmode="lin" valueType="num">
                                      <p:cBhvr additive="base">
                                        <p:cTn id="80" dur="500" fill="hold"/>
                                        <p:tgtEl>
                                          <p:spTgt spid="49170"/>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49171"/>
                                        </p:tgtEl>
                                        <p:attrNameLst>
                                          <p:attrName>style.visibility</p:attrName>
                                        </p:attrNameLst>
                                      </p:cBhvr>
                                      <p:to>
                                        <p:strVal val="visible"/>
                                      </p:to>
                                    </p:set>
                                    <p:anim calcmode="lin" valueType="num">
                                      <p:cBhvr additive="base">
                                        <p:cTn id="85" dur="500" fill="hold"/>
                                        <p:tgtEl>
                                          <p:spTgt spid="49171"/>
                                        </p:tgtEl>
                                        <p:attrNameLst>
                                          <p:attrName>ppt_x</p:attrName>
                                        </p:attrNameLst>
                                      </p:cBhvr>
                                      <p:tavLst>
                                        <p:tav tm="0">
                                          <p:val>
                                            <p:strVal val="1+#ppt_w/2"/>
                                          </p:val>
                                        </p:tav>
                                        <p:tav tm="100000">
                                          <p:val>
                                            <p:strVal val="#ppt_x"/>
                                          </p:val>
                                        </p:tav>
                                      </p:tavLst>
                                    </p:anim>
                                    <p:anim calcmode="lin" valueType="num">
                                      <p:cBhvr additive="base">
                                        <p:cTn id="86" dur="500" fill="hold"/>
                                        <p:tgtEl>
                                          <p:spTgt spid="49171"/>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7" presetClass="entr" presetSubtype="4" fill="hold" grpId="0" nodeType="clickEffect">
                                  <p:stCondLst>
                                    <p:cond delay="0"/>
                                  </p:stCondLst>
                                  <p:childTnLst>
                                    <p:set>
                                      <p:cBhvr>
                                        <p:cTn id="90" dur="1" fill="hold">
                                          <p:stCondLst>
                                            <p:cond delay="0"/>
                                          </p:stCondLst>
                                        </p:cTn>
                                        <p:tgtEl>
                                          <p:spTgt spid="49159"/>
                                        </p:tgtEl>
                                        <p:attrNameLst>
                                          <p:attrName>style.visibility</p:attrName>
                                        </p:attrNameLst>
                                      </p:cBhvr>
                                      <p:to>
                                        <p:strVal val="visible"/>
                                      </p:to>
                                    </p:set>
                                    <p:anim calcmode="lin" valueType="num">
                                      <p:cBhvr additive="base">
                                        <p:cTn id="91" dur="5000" fill="hold"/>
                                        <p:tgtEl>
                                          <p:spTgt spid="49159"/>
                                        </p:tgtEl>
                                        <p:attrNameLst>
                                          <p:attrName>ppt_x</p:attrName>
                                        </p:attrNameLst>
                                      </p:cBhvr>
                                      <p:tavLst>
                                        <p:tav tm="0">
                                          <p:val>
                                            <p:strVal val="#ppt_x"/>
                                          </p:val>
                                        </p:tav>
                                        <p:tav tm="100000">
                                          <p:val>
                                            <p:strVal val="#ppt_x"/>
                                          </p:val>
                                        </p:tav>
                                      </p:tavLst>
                                    </p:anim>
                                    <p:anim calcmode="lin" valueType="num">
                                      <p:cBhvr additive="base">
                                        <p:cTn id="92" dur="5000" fill="hold"/>
                                        <p:tgtEl>
                                          <p:spTgt spid="49159"/>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9" presetClass="entr" presetSubtype="0" fill="hold" nodeType="clickEffect">
                                  <p:stCondLst>
                                    <p:cond delay="0"/>
                                  </p:stCondLst>
                                  <p:childTnLst>
                                    <p:set>
                                      <p:cBhvr>
                                        <p:cTn id="96" dur="1" fill="hold">
                                          <p:stCondLst>
                                            <p:cond delay="0"/>
                                          </p:stCondLst>
                                        </p:cTn>
                                        <p:tgtEl>
                                          <p:spTgt spid="49174"/>
                                        </p:tgtEl>
                                        <p:attrNameLst>
                                          <p:attrName>style.visibility</p:attrName>
                                        </p:attrNameLst>
                                      </p:cBhvr>
                                      <p:to>
                                        <p:strVal val="visible"/>
                                      </p:to>
                                    </p:set>
                                    <p:animEffect transition="in" filter="dissolve">
                                      <p:cBhvr>
                                        <p:cTn id="97" dur="500"/>
                                        <p:tgtEl>
                                          <p:spTgt spid="49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utoUpdateAnimBg="0"/>
      <p:bldP spid="49156" grpId="0" autoUpdateAnimBg="0"/>
      <p:bldP spid="49157" grpId="0" autoUpdateAnimBg="0"/>
      <p:bldP spid="49158" grpId="0" autoUpdateAnimBg="0"/>
      <p:bldP spid="49159" grpId="0" autoUpdateAnimBg="0"/>
      <p:bldP spid="49161" grpId="0" autoUpdateAnimBg="0"/>
      <p:bldP spid="49162" grpId="0" autoUpdateAnimBg="0"/>
      <p:bldP spid="49163" grpId="0" autoUpdateAnimBg="0"/>
      <p:bldP spid="49165" grpId="0" autoUpdateAnimBg="0"/>
      <p:bldP spid="49166" grpId="0" autoUpdateAnimBg="0"/>
      <p:bldP spid="49167" grpId="0" autoUpdateAnimBg="0"/>
      <p:bldP spid="49168" grpId="0" autoUpdateAnimBg="0"/>
      <p:bldP spid="49169" grpId="0" autoUpdateAnimBg="0"/>
      <p:bldP spid="49170" grpId="0" autoUpdateAnimBg="0"/>
      <p:bldP spid="49171"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0" name="Text Box 22"/>
          <p:cNvSpPr txBox="1">
            <a:spLocks noChangeArrowheads="1"/>
          </p:cNvSpPr>
          <p:nvPr/>
        </p:nvSpPr>
        <p:spPr bwMode="auto">
          <a:xfrm>
            <a:off x="957263" y="6165850"/>
            <a:ext cx="8153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algn="r" eaLnBrk="1" hangingPunct="1">
              <a:spcBef>
                <a:spcPct val="50000"/>
              </a:spcBef>
              <a:buFontTx/>
              <a:buNone/>
            </a:pPr>
            <a:r>
              <a:rPr lang="fr-FR" altLang="fr-FR" sz="2000"/>
              <a:t>Création :ATMANI NAJIB</a:t>
            </a:r>
          </a:p>
        </p:txBody>
      </p:sp>
      <p:pic>
        <p:nvPicPr>
          <p:cNvPr id="307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38" y="5576888"/>
            <a:ext cx="1765301" cy="117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6" name="Rectangle 1"/>
          <p:cNvSpPr>
            <a:spLocks noChangeArrowheads="1"/>
          </p:cNvSpPr>
          <p:nvPr/>
        </p:nvSpPr>
        <p:spPr bwMode="auto">
          <a:xfrm>
            <a:off x="2687638" y="590550"/>
            <a:ext cx="42719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algn="ctr" eaLnBrk="1" hangingPunct="1">
              <a:spcBef>
                <a:spcPct val="0"/>
              </a:spcBef>
              <a:buFontTx/>
              <a:buNone/>
            </a:pPr>
            <a:r>
              <a:rPr lang="fr-FR" altLang="fr-FR" sz="2400">
                <a:solidFill>
                  <a:schemeClr val="tx1"/>
                </a:solidFill>
                <a:latin typeface="Times New Roman" pitchFamily="18" charset="0"/>
              </a:rPr>
              <a:t>Tronc commun Sciences</a:t>
            </a:r>
            <a:endParaRPr lang="fr-FR" altLang="fr-FR" sz="2400" b="0">
              <a:solidFill>
                <a:schemeClr val="tx1"/>
              </a:solidFill>
              <a:latin typeface="Times New Roman" pitchFamily="18" charset="0"/>
            </a:endParaRPr>
          </a:p>
        </p:txBody>
      </p:sp>
      <p:sp>
        <p:nvSpPr>
          <p:cNvPr id="3077" name="Rectangle 2"/>
          <p:cNvSpPr>
            <a:spLocks noChangeArrowheads="1"/>
          </p:cNvSpPr>
          <p:nvPr/>
        </p:nvSpPr>
        <p:spPr bwMode="auto">
          <a:xfrm>
            <a:off x="2032000" y="3148013"/>
            <a:ext cx="53292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algn="ctr" eaLnBrk="1" hangingPunct="1">
              <a:spcBef>
                <a:spcPct val="0"/>
              </a:spcBef>
              <a:buFontTx/>
              <a:buNone/>
            </a:pPr>
            <a:r>
              <a:rPr lang="en-US" altLang="fr-FR" sz="2400">
                <a:solidFill>
                  <a:srgbClr val="000000"/>
                </a:solidFill>
                <a:latin typeface="Times New Roman" pitchFamily="18" charset="0"/>
              </a:rPr>
              <a:t>Méthodes et astuces  </a:t>
            </a:r>
            <a:endParaRPr lang="fr-FR" altLang="fr-FR" sz="2400" b="0">
              <a:solidFill>
                <a:srgbClr val="000000"/>
              </a:solidFill>
              <a:latin typeface="Times New Roman" pitchFamily="18" charset="0"/>
            </a:endParaRPr>
          </a:p>
          <a:p>
            <a:pPr algn="ctr" eaLnBrk="1" hangingPunct="1">
              <a:spcBef>
                <a:spcPct val="0"/>
              </a:spcBef>
              <a:buFontTx/>
              <a:buNone/>
            </a:pPr>
            <a:r>
              <a:rPr lang="en-US" altLang="fr-FR" sz="2400">
                <a:solidFill>
                  <a:srgbClr val="000000"/>
                </a:solidFill>
                <a:latin typeface="Times New Roman" pitchFamily="18" charset="0"/>
              </a:rPr>
              <a:t> Remarques et conseils pratiques</a:t>
            </a:r>
            <a:endParaRPr lang="fr-FR" altLang="fr-FR" sz="2400" b="0">
              <a:solidFill>
                <a:srgbClr val="000000"/>
              </a:solidFill>
              <a:latin typeface="Times New Roman" pitchFamily="18" charset="0"/>
            </a:endParaRPr>
          </a:p>
        </p:txBody>
      </p:sp>
      <p:sp>
        <p:nvSpPr>
          <p:cNvPr id="3078" name="Rectangle 9"/>
          <p:cNvSpPr>
            <a:spLocks noChangeArrowheads="1"/>
          </p:cNvSpPr>
          <p:nvPr/>
        </p:nvSpPr>
        <p:spPr bwMode="auto">
          <a:xfrm>
            <a:off x="817563" y="1793875"/>
            <a:ext cx="8032750" cy="32305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571500" indent="-571500"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pPr>
            <a:r>
              <a:rPr lang="fr-FR" altLang="fr-FR" sz="4000"/>
              <a:t>Nombres Premiers</a:t>
            </a:r>
          </a:p>
          <a:p>
            <a:pPr eaLnBrk="1" hangingPunct="1">
              <a:spcBef>
                <a:spcPct val="0"/>
              </a:spcBef>
            </a:pPr>
            <a:r>
              <a:rPr lang="fr-FR" altLang="fr-FR" sz="4000"/>
              <a:t>Décomposition en produit de facteurs premiers </a:t>
            </a:r>
          </a:p>
          <a:p>
            <a:pPr eaLnBrk="1" hangingPunct="1">
              <a:spcBef>
                <a:spcPct val="0"/>
              </a:spcBef>
            </a:pPr>
            <a:r>
              <a:rPr lang="fr-FR" altLang="fr-FR" sz="4000"/>
              <a:t>Diviseurs communs.</a:t>
            </a:r>
            <a:endParaRPr lang="fr-FR" altLang="fr-FR" sz="1800"/>
          </a:p>
          <a:p>
            <a:pPr eaLnBrk="1" hangingPunct="1">
              <a:spcBef>
                <a:spcPct val="0"/>
              </a:spcBef>
            </a:pPr>
            <a:r>
              <a:rPr lang="fr-FR" altLang="fr-FR" sz="4000"/>
              <a:t>PGCD   ET    PPCM</a:t>
            </a:r>
            <a:endParaRPr lang="fr-FR" altLang="zh-CN" sz="4000">
              <a:ea typeface="SimSun" pitchFamily="2" charset="-122"/>
            </a:endParaRPr>
          </a:p>
        </p:txBody>
      </p:sp>
      <p:sp>
        <p:nvSpPr>
          <p:cNvPr id="3079" name="Rectangle 3"/>
          <p:cNvSpPr>
            <a:spLocks noChangeArrowheads="1"/>
          </p:cNvSpPr>
          <p:nvPr/>
        </p:nvSpPr>
        <p:spPr bwMode="auto">
          <a:xfrm>
            <a:off x="3389313" y="1208088"/>
            <a:ext cx="280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a:solidFill>
                  <a:schemeClr val="tx1"/>
                </a:solidFill>
                <a:latin typeface="Times New Roman" pitchFamily="18" charset="0"/>
              </a:rPr>
              <a:t>MATHÉMATIQUE</a:t>
            </a:r>
            <a:endParaRPr lang="fr-FR" altLang="fr-FR" sz="2400" b="0">
              <a:solidFill>
                <a:schemeClr val="tx1"/>
              </a:solidFill>
              <a:latin typeface="Times New Roman"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70"/>
                                        </p:tgtEl>
                                        <p:attrNameLst>
                                          <p:attrName>style.visibility</p:attrName>
                                        </p:attrNameLst>
                                      </p:cBhvr>
                                      <p:to>
                                        <p:strVal val="visible"/>
                                      </p:to>
                                    </p:set>
                                    <p:anim calcmode="lin" valueType="num">
                                      <p:cBhvr additive="base">
                                        <p:cTn id="7" dur="500" fill="hold"/>
                                        <p:tgtEl>
                                          <p:spTgt spid="2070"/>
                                        </p:tgtEl>
                                        <p:attrNameLst>
                                          <p:attrName>ppt_x</p:attrName>
                                        </p:attrNameLst>
                                      </p:cBhvr>
                                      <p:tavLst>
                                        <p:tav tm="0">
                                          <p:val>
                                            <p:strVal val="0-#ppt_w/2"/>
                                          </p:val>
                                        </p:tav>
                                        <p:tav tm="100000">
                                          <p:val>
                                            <p:strVal val="#ppt_x"/>
                                          </p:val>
                                        </p:tav>
                                      </p:tavLst>
                                    </p:anim>
                                    <p:anim calcmode="lin" valueType="num">
                                      <p:cBhvr additive="base">
                                        <p:cTn id="8" dur="500" fill="hold"/>
                                        <p:tgtEl>
                                          <p:spTgt spid="20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ricoche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0"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Text Box 5"/>
          <p:cNvSpPr txBox="1">
            <a:spLocks noChangeArrowheads="1"/>
          </p:cNvSpPr>
          <p:nvPr/>
        </p:nvSpPr>
        <p:spPr bwMode="auto">
          <a:xfrm>
            <a:off x="323850" y="2435225"/>
            <a:ext cx="784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1)Cherchons le </a:t>
            </a:r>
            <a:r>
              <a:rPr lang="fr-FR" altLang="fr-FR" sz="2400" u="sng">
                <a:solidFill>
                  <a:srgbClr val="003399"/>
                </a:solidFill>
              </a:rPr>
              <a:t>PGCD de 60 et 75</a:t>
            </a:r>
          </a:p>
        </p:txBody>
      </p:sp>
      <p:sp>
        <p:nvSpPr>
          <p:cNvPr id="50183" name="Text Box 7"/>
          <p:cNvSpPr txBox="1">
            <a:spLocks noChangeArrowheads="1"/>
          </p:cNvSpPr>
          <p:nvPr/>
        </p:nvSpPr>
        <p:spPr bwMode="auto">
          <a:xfrm>
            <a:off x="323850" y="3813175"/>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Le résultat est </a:t>
            </a:r>
            <a:r>
              <a:rPr lang="fr-FR" altLang="fr-FR" sz="2400">
                <a:solidFill>
                  <a:srgbClr val="FF0000"/>
                </a:solidFill>
              </a:rPr>
              <a:t>0</a:t>
            </a:r>
            <a:r>
              <a:rPr lang="fr-FR" altLang="fr-FR" sz="2400">
                <a:solidFill>
                  <a:srgbClr val="003399"/>
                </a:solidFill>
              </a:rPr>
              <a:t>, le nombre 15 est le PGCD de 60 et 75.</a:t>
            </a:r>
          </a:p>
        </p:txBody>
      </p:sp>
      <p:sp>
        <p:nvSpPr>
          <p:cNvPr id="50184" name="Text Box 8"/>
          <p:cNvSpPr txBox="1">
            <a:spLocks noChangeArrowheads="1"/>
          </p:cNvSpPr>
          <p:nvPr/>
        </p:nvSpPr>
        <p:spPr bwMode="auto">
          <a:xfrm>
            <a:off x="1847850" y="2898775"/>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15</a:t>
            </a:r>
          </a:p>
        </p:txBody>
      </p:sp>
      <p:sp>
        <p:nvSpPr>
          <p:cNvPr id="50197" name="Text Box 21"/>
          <p:cNvSpPr txBox="1">
            <a:spLocks noChangeArrowheads="1"/>
          </p:cNvSpPr>
          <p:nvPr/>
        </p:nvSpPr>
        <p:spPr bwMode="auto">
          <a:xfrm>
            <a:off x="323850" y="2898775"/>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75 – 60 =</a:t>
            </a:r>
          </a:p>
        </p:txBody>
      </p:sp>
      <p:sp>
        <p:nvSpPr>
          <p:cNvPr id="50198" name="Text Box 22"/>
          <p:cNvSpPr txBox="1">
            <a:spLocks noChangeArrowheads="1"/>
          </p:cNvSpPr>
          <p:nvPr/>
        </p:nvSpPr>
        <p:spPr bwMode="auto">
          <a:xfrm>
            <a:off x="4591050" y="2898775"/>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45</a:t>
            </a:r>
          </a:p>
        </p:txBody>
      </p:sp>
      <p:sp>
        <p:nvSpPr>
          <p:cNvPr id="50199" name="Text Box 23"/>
          <p:cNvSpPr txBox="1">
            <a:spLocks noChangeArrowheads="1"/>
          </p:cNvSpPr>
          <p:nvPr/>
        </p:nvSpPr>
        <p:spPr bwMode="auto">
          <a:xfrm>
            <a:off x="3067050" y="2898775"/>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60 – 15 =</a:t>
            </a:r>
          </a:p>
        </p:txBody>
      </p:sp>
      <p:sp>
        <p:nvSpPr>
          <p:cNvPr id="50200" name="Text Box 24"/>
          <p:cNvSpPr txBox="1">
            <a:spLocks noChangeArrowheads="1"/>
          </p:cNvSpPr>
          <p:nvPr/>
        </p:nvSpPr>
        <p:spPr bwMode="auto">
          <a:xfrm>
            <a:off x="7181850" y="2898775"/>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30</a:t>
            </a:r>
          </a:p>
        </p:txBody>
      </p:sp>
      <p:sp>
        <p:nvSpPr>
          <p:cNvPr id="50201" name="Text Box 25"/>
          <p:cNvSpPr txBox="1">
            <a:spLocks noChangeArrowheads="1"/>
          </p:cNvSpPr>
          <p:nvPr/>
        </p:nvSpPr>
        <p:spPr bwMode="auto">
          <a:xfrm>
            <a:off x="5657850" y="2898775"/>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45 – 15 =</a:t>
            </a:r>
          </a:p>
        </p:txBody>
      </p:sp>
      <p:sp>
        <p:nvSpPr>
          <p:cNvPr id="50202" name="Text Box 26"/>
          <p:cNvSpPr txBox="1">
            <a:spLocks noChangeArrowheads="1"/>
          </p:cNvSpPr>
          <p:nvPr/>
        </p:nvSpPr>
        <p:spPr bwMode="auto">
          <a:xfrm>
            <a:off x="1847850" y="3355975"/>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15</a:t>
            </a:r>
          </a:p>
        </p:txBody>
      </p:sp>
      <p:sp>
        <p:nvSpPr>
          <p:cNvPr id="50203" name="Text Box 27"/>
          <p:cNvSpPr txBox="1">
            <a:spLocks noChangeArrowheads="1"/>
          </p:cNvSpPr>
          <p:nvPr/>
        </p:nvSpPr>
        <p:spPr bwMode="auto">
          <a:xfrm>
            <a:off x="323850" y="3355975"/>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30 – 15 =</a:t>
            </a:r>
          </a:p>
        </p:txBody>
      </p:sp>
      <p:sp>
        <p:nvSpPr>
          <p:cNvPr id="50204" name="Text Box 28"/>
          <p:cNvSpPr txBox="1">
            <a:spLocks noChangeArrowheads="1"/>
          </p:cNvSpPr>
          <p:nvPr/>
        </p:nvSpPr>
        <p:spPr bwMode="auto">
          <a:xfrm>
            <a:off x="4591050" y="3355975"/>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FF0000"/>
                </a:solidFill>
              </a:rPr>
              <a:t>0</a:t>
            </a:r>
          </a:p>
        </p:txBody>
      </p:sp>
      <p:sp>
        <p:nvSpPr>
          <p:cNvPr id="50205" name="Text Box 29"/>
          <p:cNvSpPr txBox="1">
            <a:spLocks noChangeArrowheads="1"/>
          </p:cNvSpPr>
          <p:nvPr/>
        </p:nvSpPr>
        <p:spPr bwMode="auto">
          <a:xfrm>
            <a:off x="3067050" y="3355975"/>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15 – 15 =</a:t>
            </a:r>
          </a:p>
        </p:txBody>
      </p:sp>
      <p:sp>
        <p:nvSpPr>
          <p:cNvPr id="50206" name="Text Box 30"/>
          <p:cNvSpPr txBox="1">
            <a:spLocks noChangeArrowheads="1"/>
          </p:cNvSpPr>
          <p:nvPr/>
        </p:nvSpPr>
        <p:spPr bwMode="auto">
          <a:xfrm>
            <a:off x="323850" y="4270375"/>
            <a:ext cx="784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2)Cherchons le </a:t>
            </a:r>
            <a:r>
              <a:rPr lang="fr-FR" altLang="fr-FR" sz="2400" u="sng">
                <a:solidFill>
                  <a:srgbClr val="003399"/>
                </a:solidFill>
              </a:rPr>
              <a:t>PGCD de 2 et 7</a:t>
            </a:r>
          </a:p>
        </p:txBody>
      </p:sp>
      <p:sp>
        <p:nvSpPr>
          <p:cNvPr id="50207" name="Text Box 31"/>
          <p:cNvSpPr txBox="1">
            <a:spLocks noChangeArrowheads="1"/>
          </p:cNvSpPr>
          <p:nvPr/>
        </p:nvSpPr>
        <p:spPr bwMode="auto">
          <a:xfrm>
            <a:off x="1543050" y="4803775"/>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5</a:t>
            </a:r>
          </a:p>
        </p:txBody>
      </p:sp>
      <p:sp>
        <p:nvSpPr>
          <p:cNvPr id="50208" name="Text Box 32"/>
          <p:cNvSpPr txBox="1">
            <a:spLocks noChangeArrowheads="1"/>
          </p:cNvSpPr>
          <p:nvPr/>
        </p:nvSpPr>
        <p:spPr bwMode="auto">
          <a:xfrm>
            <a:off x="323850" y="4803775"/>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7 – 2 =</a:t>
            </a:r>
          </a:p>
        </p:txBody>
      </p:sp>
      <p:sp>
        <p:nvSpPr>
          <p:cNvPr id="50209" name="Text Box 33"/>
          <p:cNvSpPr txBox="1">
            <a:spLocks noChangeArrowheads="1"/>
          </p:cNvSpPr>
          <p:nvPr/>
        </p:nvSpPr>
        <p:spPr bwMode="auto">
          <a:xfrm>
            <a:off x="4210050" y="4803775"/>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3</a:t>
            </a:r>
          </a:p>
        </p:txBody>
      </p:sp>
      <p:sp>
        <p:nvSpPr>
          <p:cNvPr id="50210" name="Text Box 34"/>
          <p:cNvSpPr txBox="1">
            <a:spLocks noChangeArrowheads="1"/>
          </p:cNvSpPr>
          <p:nvPr/>
        </p:nvSpPr>
        <p:spPr bwMode="auto">
          <a:xfrm>
            <a:off x="3067050" y="4803775"/>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5 – 2 =</a:t>
            </a:r>
          </a:p>
        </p:txBody>
      </p:sp>
      <p:sp>
        <p:nvSpPr>
          <p:cNvPr id="50211" name="Text Box 35"/>
          <p:cNvSpPr txBox="1">
            <a:spLocks noChangeArrowheads="1"/>
          </p:cNvSpPr>
          <p:nvPr/>
        </p:nvSpPr>
        <p:spPr bwMode="auto">
          <a:xfrm>
            <a:off x="6800850" y="4803775"/>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1</a:t>
            </a:r>
          </a:p>
        </p:txBody>
      </p:sp>
      <p:sp>
        <p:nvSpPr>
          <p:cNvPr id="50212" name="Text Box 36"/>
          <p:cNvSpPr txBox="1">
            <a:spLocks noChangeArrowheads="1"/>
          </p:cNvSpPr>
          <p:nvPr/>
        </p:nvSpPr>
        <p:spPr bwMode="auto">
          <a:xfrm>
            <a:off x="5657850" y="4803775"/>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3 – 2 =</a:t>
            </a:r>
          </a:p>
        </p:txBody>
      </p:sp>
      <p:sp>
        <p:nvSpPr>
          <p:cNvPr id="50214" name="Text Box 38"/>
          <p:cNvSpPr txBox="1">
            <a:spLocks noChangeArrowheads="1"/>
          </p:cNvSpPr>
          <p:nvPr/>
        </p:nvSpPr>
        <p:spPr bwMode="auto">
          <a:xfrm>
            <a:off x="2990850" y="5260975"/>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1 – 1 =</a:t>
            </a:r>
          </a:p>
        </p:txBody>
      </p:sp>
      <p:sp>
        <p:nvSpPr>
          <p:cNvPr id="50215" name="Text Box 39"/>
          <p:cNvSpPr txBox="1">
            <a:spLocks noChangeArrowheads="1"/>
          </p:cNvSpPr>
          <p:nvPr/>
        </p:nvSpPr>
        <p:spPr bwMode="auto">
          <a:xfrm>
            <a:off x="4210050" y="5260975"/>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FF0000"/>
                </a:solidFill>
              </a:rPr>
              <a:t>0</a:t>
            </a:r>
          </a:p>
        </p:txBody>
      </p:sp>
      <p:sp>
        <p:nvSpPr>
          <p:cNvPr id="50217" name="Text Box 41"/>
          <p:cNvSpPr txBox="1">
            <a:spLocks noChangeArrowheads="1"/>
          </p:cNvSpPr>
          <p:nvPr/>
        </p:nvSpPr>
        <p:spPr bwMode="auto">
          <a:xfrm>
            <a:off x="323850" y="5589588"/>
            <a:ext cx="8534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Le résultat est </a:t>
            </a:r>
            <a:r>
              <a:rPr lang="fr-FR" altLang="fr-FR" sz="2400">
                <a:solidFill>
                  <a:srgbClr val="FF0000"/>
                </a:solidFill>
              </a:rPr>
              <a:t>0</a:t>
            </a:r>
            <a:r>
              <a:rPr lang="fr-FR" altLang="fr-FR" sz="2400">
                <a:solidFill>
                  <a:srgbClr val="003399"/>
                </a:solidFill>
              </a:rPr>
              <a:t>, le nombre </a:t>
            </a:r>
            <a:r>
              <a:rPr lang="fr-FR" altLang="fr-FR" sz="2400" u="sng">
                <a:solidFill>
                  <a:srgbClr val="003399"/>
                </a:solidFill>
              </a:rPr>
              <a:t>1 est le PGCD</a:t>
            </a:r>
            <a:r>
              <a:rPr lang="fr-FR" altLang="fr-FR" sz="2400">
                <a:solidFill>
                  <a:srgbClr val="003399"/>
                </a:solidFill>
              </a:rPr>
              <a:t> de 2 et 7. Les nombres </a:t>
            </a:r>
            <a:r>
              <a:rPr lang="fr-FR" altLang="fr-FR" sz="2400" u="sng">
                <a:solidFill>
                  <a:srgbClr val="003399"/>
                </a:solidFill>
              </a:rPr>
              <a:t>2 et 7 sont donc premiers entre eux</a:t>
            </a:r>
            <a:r>
              <a:rPr lang="fr-FR" altLang="fr-FR" sz="2400">
                <a:solidFill>
                  <a:srgbClr val="003399"/>
                </a:solidFill>
              </a:rPr>
              <a:t>.</a:t>
            </a:r>
          </a:p>
        </p:txBody>
      </p:sp>
      <p:sp>
        <p:nvSpPr>
          <p:cNvPr id="50218" name="Text Box 42"/>
          <p:cNvSpPr txBox="1">
            <a:spLocks noChangeArrowheads="1"/>
          </p:cNvSpPr>
          <p:nvPr/>
        </p:nvSpPr>
        <p:spPr bwMode="auto">
          <a:xfrm>
            <a:off x="1466850" y="5260975"/>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1</a:t>
            </a:r>
          </a:p>
        </p:txBody>
      </p:sp>
      <p:sp>
        <p:nvSpPr>
          <p:cNvPr id="50219" name="Text Box 43"/>
          <p:cNvSpPr txBox="1">
            <a:spLocks noChangeArrowheads="1"/>
          </p:cNvSpPr>
          <p:nvPr/>
        </p:nvSpPr>
        <p:spPr bwMode="auto">
          <a:xfrm>
            <a:off x="323850" y="5260975"/>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2 – 1 =</a:t>
            </a:r>
          </a:p>
        </p:txBody>
      </p:sp>
      <p:sp>
        <p:nvSpPr>
          <p:cNvPr id="2" name="Rectangle 1"/>
          <p:cNvSpPr/>
          <p:nvPr/>
        </p:nvSpPr>
        <p:spPr>
          <a:xfrm>
            <a:off x="230188" y="385763"/>
            <a:ext cx="8378825" cy="954087"/>
          </a:xfrm>
          <a:prstGeom prst="rect">
            <a:avLst/>
          </a:prstGeom>
        </p:spPr>
        <p:txBody>
          <a:bodyPr>
            <a:spAutoFit/>
          </a:bodyPr>
          <a:lstStyle/>
          <a:p>
            <a:pPr>
              <a:spcBef>
                <a:spcPct val="50000"/>
              </a:spcBef>
              <a:defRPr/>
            </a:pPr>
            <a:r>
              <a:rPr lang="fr-FR" altLang="fr-FR" sz="2800" b="1" dirty="0">
                <a:solidFill>
                  <a:schemeClr val="tx1">
                    <a:lumMod val="95000"/>
                    <a:lumOff val="5000"/>
                  </a:schemeClr>
                </a:solidFill>
              </a:rPr>
              <a:t>Exercices: Chercher le PGCD en utilisant la méthodes des soustractions successives</a:t>
            </a:r>
          </a:p>
        </p:txBody>
      </p:sp>
      <p:sp>
        <p:nvSpPr>
          <p:cNvPr id="21531" name="Text Box 5"/>
          <p:cNvSpPr txBox="1">
            <a:spLocks noChangeArrowheads="1"/>
          </p:cNvSpPr>
          <p:nvPr/>
        </p:nvSpPr>
        <p:spPr bwMode="auto">
          <a:xfrm>
            <a:off x="323850" y="1339850"/>
            <a:ext cx="3671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1) </a:t>
            </a:r>
            <a:r>
              <a:rPr lang="fr-FR" altLang="fr-FR" sz="2400" u="sng">
                <a:solidFill>
                  <a:srgbClr val="003399"/>
                </a:solidFill>
              </a:rPr>
              <a:t>PGCD de 60 et 75</a:t>
            </a:r>
          </a:p>
        </p:txBody>
      </p:sp>
      <p:sp>
        <p:nvSpPr>
          <p:cNvPr id="21532" name="Text Box 30"/>
          <p:cNvSpPr txBox="1">
            <a:spLocks noChangeArrowheads="1"/>
          </p:cNvSpPr>
          <p:nvPr/>
        </p:nvSpPr>
        <p:spPr bwMode="auto">
          <a:xfrm>
            <a:off x="4591050" y="1346200"/>
            <a:ext cx="3924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2) </a:t>
            </a:r>
            <a:r>
              <a:rPr lang="fr-FR" altLang="fr-FR" sz="2400" u="sng">
                <a:solidFill>
                  <a:srgbClr val="003399"/>
                </a:solidFill>
              </a:rPr>
              <a:t>PGCD de 2 et 7</a:t>
            </a:r>
          </a:p>
        </p:txBody>
      </p:sp>
      <p:sp>
        <p:nvSpPr>
          <p:cNvPr id="30" name="Text Box 5"/>
          <p:cNvSpPr txBox="1">
            <a:spLocks noChangeArrowheads="1"/>
          </p:cNvSpPr>
          <p:nvPr/>
        </p:nvSpPr>
        <p:spPr bwMode="auto">
          <a:xfrm>
            <a:off x="439738" y="1978025"/>
            <a:ext cx="784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u="sng">
                <a:solidFill>
                  <a:srgbClr val="003399"/>
                </a:solidFill>
              </a:rPr>
              <a:t>Solutions</a:t>
            </a:r>
          </a:p>
        </p:txBody>
      </p:sp>
      <p:sp>
        <p:nvSpPr>
          <p:cNvPr id="21534" name="Text Box 22"/>
          <p:cNvSpPr txBox="1">
            <a:spLocks noChangeArrowheads="1"/>
          </p:cNvSpPr>
          <p:nvPr/>
        </p:nvSpPr>
        <p:spPr bwMode="auto">
          <a:xfrm>
            <a:off x="-150813" y="6534150"/>
            <a:ext cx="2317751"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algn="r" eaLnBrk="1" hangingPunct="1">
              <a:spcBef>
                <a:spcPct val="50000"/>
              </a:spcBef>
              <a:buFontTx/>
              <a:buNone/>
            </a:pPr>
            <a:r>
              <a:rPr lang="fr-FR" altLang="fr-FR" sz="1400">
                <a:solidFill>
                  <a:schemeClr val="tx1"/>
                </a:solidFill>
                <a:latin typeface="Times New Roman" pitchFamily="18" charset="0"/>
              </a:rPr>
              <a:t>Création :ATMANI NAJIB</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0181"/>
                                        </p:tgtEl>
                                        <p:attrNameLst>
                                          <p:attrName>style.visibility</p:attrName>
                                        </p:attrNameLst>
                                      </p:cBhvr>
                                      <p:to>
                                        <p:strVal val="visible"/>
                                      </p:to>
                                    </p:set>
                                    <p:anim calcmode="lin" valueType="num">
                                      <p:cBhvr additive="base">
                                        <p:cTn id="13" dur="500" fill="hold"/>
                                        <p:tgtEl>
                                          <p:spTgt spid="50181"/>
                                        </p:tgtEl>
                                        <p:attrNameLst>
                                          <p:attrName>ppt_x</p:attrName>
                                        </p:attrNameLst>
                                      </p:cBhvr>
                                      <p:tavLst>
                                        <p:tav tm="0">
                                          <p:val>
                                            <p:strVal val="1+#ppt_w/2"/>
                                          </p:val>
                                        </p:tav>
                                        <p:tav tm="100000">
                                          <p:val>
                                            <p:strVal val="#ppt_x"/>
                                          </p:val>
                                        </p:tav>
                                      </p:tavLst>
                                    </p:anim>
                                    <p:anim calcmode="lin" valueType="num">
                                      <p:cBhvr additive="base">
                                        <p:cTn id="14" dur="500" fill="hold"/>
                                        <p:tgtEl>
                                          <p:spTgt spid="5018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0197"/>
                                        </p:tgtEl>
                                        <p:attrNameLst>
                                          <p:attrName>style.visibility</p:attrName>
                                        </p:attrNameLst>
                                      </p:cBhvr>
                                      <p:to>
                                        <p:strVal val="visible"/>
                                      </p:to>
                                    </p:set>
                                    <p:anim calcmode="lin" valueType="num">
                                      <p:cBhvr additive="base">
                                        <p:cTn id="19" dur="500" fill="hold"/>
                                        <p:tgtEl>
                                          <p:spTgt spid="50197"/>
                                        </p:tgtEl>
                                        <p:attrNameLst>
                                          <p:attrName>ppt_x</p:attrName>
                                        </p:attrNameLst>
                                      </p:cBhvr>
                                      <p:tavLst>
                                        <p:tav tm="0">
                                          <p:val>
                                            <p:strVal val="1+#ppt_w/2"/>
                                          </p:val>
                                        </p:tav>
                                        <p:tav tm="100000">
                                          <p:val>
                                            <p:strVal val="#ppt_x"/>
                                          </p:val>
                                        </p:tav>
                                      </p:tavLst>
                                    </p:anim>
                                    <p:anim calcmode="lin" valueType="num">
                                      <p:cBhvr additive="base">
                                        <p:cTn id="20" dur="500" fill="hold"/>
                                        <p:tgtEl>
                                          <p:spTgt spid="5019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0184"/>
                                        </p:tgtEl>
                                        <p:attrNameLst>
                                          <p:attrName>style.visibility</p:attrName>
                                        </p:attrNameLst>
                                      </p:cBhvr>
                                      <p:to>
                                        <p:strVal val="visible"/>
                                      </p:to>
                                    </p:set>
                                    <p:anim calcmode="lin" valueType="num">
                                      <p:cBhvr additive="base">
                                        <p:cTn id="25" dur="500" fill="hold"/>
                                        <p:tgtEl>
                                          <p:spTgt spid="50184"/>
                                        </p:tgtEl>
                                        <p:attrNameLst>
                                          <p:attrName>ppt_x</p:attrName>
                                        </p:attrNameLst>
                                      </p:cBhvr>
                                      <p:tavLst>
                                        <p:tav tm="0">
                                          <p:val>
                                            <p:strVal val="1+#ppt_w/2"/>
                                          </p:val>
                                        </p:tav>
                                        <p:tav tm="100000">
                                          <p:val>
                                            <p:strVal val="#ppt_x"/>
                                          </p:val>
                                        </p:tav>
                                      </p:tavLst>
                                    </p:anim>
                                    <p:anim calcmode="lin" valueType="num">
                                      <p:cBhvr additive="base">
                                        <p:cTn id="26" dur="500" fill="hold"/>
                                        <p:tgtEl>
                                          <p:spTgt spid="5018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50199"/>
                                        </p:tgtEl>
                                        <p:attrNameLst>
                                          <p:attrName>style.visibility</p:attrName>
                                        </p:attrNameLst>
                                      </p:cBhvr>
                                      <p:to>
                                        <p:strVal val="visible"/>
                                      </p:to>
                                    </p:set>
                                    <p:anim calcmode="lin" valueType="num">
                                      <p:cBhvr additive="base">
                                        <p:cTn id="31" dur="500" fill="hold"/>
                                        <p:tgtEl>
                                          <p:spTgt spid="50199"/>
                                        </p:tgtEl>
                                        <p:attrNameLst>
                                          <p:attrName>ppt_x</p:attrName>
                                        </p:attrNameLst>
                                      </p:cBhvr>
                                      <p:tavLst>
                                        <p:tav tm="0">
                                          <p:val>
                                            <p:strVal val="1+#ppt_w/2"/>
                                          </p:val>
                                        </p:tav>
                                        <p:tav tm="100000">
                                          <p:val>
                                            <p:strVal val="#ppt_x"/>
                                          </p:val>
                                        </p:tav>
                                      </p:tavLst>
                                    </p:anim>
                                    <p:anim calcmode="lin" valueType="num">
                                      <p:cBhvr additive="base">
                                        <p:cTn id="32" dur="500" fill="hold"/>
                                        <p:tgtEl>
                                          <p:spTgt spid="50199"/>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50198"/>
                                        </p:tgtEl>
                                        <p:attrNameLst>
                                          <p:attrName>style.visibility</p:attrName>
                                        </p:attrNameLst>
                                      </p:cBhvr>
                                      <p:to>
                                        <p:strVal val="visible"/>
                                      </p:to>
                                    </p:set>
                                    <p:anim calcmode="lin" valueType="num">
                                      <p:cBhvr additive="base">
                                        <p:cTn id="37" dur="500" fill="hold"/>
                                        <p:tgtEl>
                                          <p:spTgt spid="50198"/>
                                        </p:tgtEl>
                                        <p:attrNameLst>
                                          <p:attrName>ppt_x</p:attrName>
                                        </p:attrNameLst>
                                      </p:cBhvr>
                                      <p:tavLst>
                                        <p:tav tm="0">
                                          <p:val>
                                            <p:strVal val="1+#ppt_w/2"/>
                                          </p:val>
                                        </p:tav>
                                        <p:tav tm="100000">
                                          <p:val>
                                            <p:strVal val="#ppt_x"/>
                                          </p:val>
                                        </p:tav>
                                      </p:tavLst>
                                    </p:anim>
                                    <p:anim calcmode="lin" valueType="num">
                                      <p:cBhvr additive="base">
                                        <p:cTn id="38" dur="500" fill="hold"/>
                                        <p:tgtEl>
                                          <p:spTgt spid="50198"/>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50201"/>
                                        </p:tgtEl>
                                        <p:attrNameLst>
                                          <p:attrName>style.visibility</p:attrName>
                                        </p:attrNameLst>
                                      </p:cBhvr>
                                      <p:to>
                                        <p:strVal val="visible"/>
                                      </p:to>
                                    </p:set>
                                    <p:anim calcmode="lin" valueType="num">
                                      <p:cBhvr additive="base">
                                        <p:cTn id="43" dur="500" fill="hold"/>
                                        <p:tgtEl>
                                          <p:spTgt spid="50201"/>
                                        </p:tgtEl>
                                        <p:attrNameLst>
                                          <p:attrName>ppt_x</p:attrName>
                                        </p:attrNameLst>
                                      </p:cBhvr>
                                      <p:tavLst>
                                        <p:tav tm="0">
                                          <p:val>
                                            <p:strVal val="1+#ppt_w/2"/>
                                          </p:val>
                                        </p:tav>
                                        <p:tav tm="100000">
                                          <p:val>
                                            <p:strVal val="#ppt_x"/>
                                          </p:val>
                                        </p:tav>
                                      </p:tavLst>
                                    </p:anim>
                                    <p:anim calcmode="lin" valueType="num">
                                      <p:cBhvr additive="base">
                                        <p:cTn id="44" dur="500" fill="hold"/>
                                        <p:tgtEl>
                                          <p:spTgt spid="50201"/>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50200"/>
                                        </p:tgtEl>
                                        <p:attrNameLst>
                                          <p:attrName>style.visibility</p:attrName>
                                        </p:attrNameLst>
                                      </p:cBhvr>
                                      <p:to>
                                        <p:strVal val="visible"/>
                                      </p:to>
                                    </p:set>
                                    <p:anim calcmode="lin" valueType="num">
                                      <p:cBhvr additive="base">
                                        <p:cTn id="49" dur="500" fill="hold"/>
                                        <p:tgtEl>
                                          <p:spTgt spid="50200"/>
                                        </p:tgtEl>
                                        <p:attrNameLst>
                                          <p:attrName>ppt_x</p:attrName>
                                        </p:attrNameLst>
                                      </p:cBhvr>
                                      <p:tavLst>
                                        <p:tav tm="0">
                                          <p:val>
                                            <p:strVal val="1+#ppt_w/2"/>
                                          </p:val>
                                        </p:tav>
                                        <p:tav tm="100000">
                                          <p:val>
                                            <p:strVal val="#ppt_x"/>
                                          </p:val>
                                        </p:tav>
                                      </p:tavLst>
                                    </p:anim>
                                    <p:anim calcmode="lin" valueType="num">
                                      <p:cBhvr additive="base">
                                        <p:cTn id="50" dur="500" fill="hold"/>
                                        <p:tgtEl>
                                          <p:spTgt spid="50200"/>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50203"/>
                                        </p:tgtEl>
                                        <p:attrNameLst>
                                          <p:attrName>style.visibility</p:attrName>
                                        </p:attrNameLst>
                                      </p:cBhvr>
                                      <p:to>
                                        <p:strVal val="visible"/>
                                      </p:to>
                                    </p:set>
                                    <p:anim calcmode="lin" valueType="num">
                                      <p:cBhvr additive="base">
                                        <p:cTn id="55" dur="500" fill="hold"/>
                                        <p:tgtEl>
                                          <p:spTgt spid="50203"/>
                                        </p:tgtEl>
                                        <p:attrNameLst>
                                          <p:attrName>ppt_x</p:attrName>
                                        </p:attrNameLst>
                                      </p:cBhvr>
                                      <p:tavLst>
                                        <p:tav tm="0">
                                          <p:val>
                                            <p:strVal val="1+#ppt_w/2"/>
                                          </p:val>
                                        </p:tav>
                                        <p:tav tm="100000">
                                          <p:val>
                                            <p:strVal val="#ppt_x"/>
                                          </p:val>
                                        </p:tav>
                                      </p:tavLst>
                                    </p:anim>
                                    <p:anim calcmode="lin" valueType="num">
                                      <p:cBhvr additive="base">
                                        <p:cTn id="56" dur="500" fill="hold"/>
                                        <p:tgtEl>
                                          <p:spTgt spid="50203"/>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50202"/>
                                        </p:tgtEl>
                                        <p:attrNameLst>
                                          <p:attrName>style.visibility</p:attrName>
                                        </p:attrNameLst>
                                      </p:cBhvr>
                                      <p:to>
                                        <p:strVal val="visible"/>
                                      </p:to>
                                    </p:set>
                                    <p:anim calcmode="lin" valueType="num">
                                      <p:cBhvr additive="base">
                                        <p:cTn id="61" dur="500" fill="hold"/>
                                        <p:tgtEl>
                                          <p:spTgt spid="50202"/>
                                        </p:tgtEl>
                                        <p:attrNameLst>
                                          <p:attrName>ppt_x</p:attrName>
                                        </p:attrNameLst>
                                      </p:cBhvr>
                                      <p:tavLst>
                                        <p:tav tm="0">
                                          <p:val>
                                            <p:strVal val="1+#ppt_w/2"/>
                                          </p:val>
                                        </p:tav>
                                        <p:tav tm="100000">
                                          <p:val>
                                            <p:strVal val="#ppt_x"/>
                                          </p:val>
                                        </p:tav>
                                      </p:tavLst>
                                    </p:anim>
                                    <p:anim calcmode="lin" valueType="num">
                                      <p:cBhvr additive="base">
                                        <p:cTn id="62" dur="500" fill="hold"/>
                                        <p:tgtEl>
                                          <p:spTgt spid="50202"/>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50205"/>
                                        </p:tgtEl>
                                        <p:attrNameLst>
                                          <p:attrName>style.visibility</p:attrName>
                                        </p:attrNameLst>
                                      </p:cBhvr>
                                      <p:to>
                                        <p:strVal val="visible"/>
                                      </p:to>
                                    </p:set>
                                    <p:anim calcmode="lin" valueType="num">
                                      <p:cBhvr additive="base">
                                        <p:cTn id="67" dur="500" fill="hold"/>
                                        <p:tgtEl>
                                          <p:spTgt spid="50205"/>
                                        </p:tgtEl>
                                        <p:attrNameLst>
                                          <p:attrName>ppt_x</p:attrName>
                                        </p:attrNameLst>
                                      </p:cBhvr>
                                      <p:tavLst>
                                        <p:tav tm="0">
                                          <p:val>
                                            <p:strVal val="1+#ppt_w/2"/>
                                          </p:val>
                                        </p:tav>
                                        <p:tav tm="100000">
                                          <p:val>
                                            <p:strVal val="#ppt_x"/>
                                          </p:val>
                                        </p:tav>
                                      </p:tavLst>
                                    </p:anim>
                                    <p:anim calcmode="lin" valueType="num">
                                      <p:cBhvr additive="base">
                                        <p:cTn id="68" dur="500" fill="hold"/>
                                        <p:tgtEl>
                                          <p:spTgt spid="50205"/>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50204"/>
                                        </p:tgtEl>
                                        <p:attrNameLst>
                                          <p:attrName>style.visibility</p:attrName>
                                        </p:attrNameLst>
                                      </p:cBhvr>
                                      <p:to>
                                        <p:strVal val="visible"/>
                                      </p:to>
                                    </p:set>
                                    <p:anim calcmode="lin" valueType="num">
                                      <p:cBhvr additive="base">
                                        <p:cTn id="73" dur="500" fill="hold"/>
                                        <p:tgtEl>
                                          <p:spTgt spid="50204"/>
                                        </p:tgtEl>
                                        <p:attrNameLst>
                                          <p:attrName>ppt_x</p:attrName>
                                        </p:attrNameLst>
                                      </p:cBhvr>
                                      <p:tavLst>
                                        <p:tav tm="0">
                                          <p:val>
                                            <p:strVal val="1+#ppt_w/2"/>
                                          </p:val>
                                        </p:tav>
                                        <p:tav tm="100000">
                                          <p:val>
                                            <p:strVal val="#ppt_x"/>
                                          </p:val>
                                        </p:tav>
                                      </p:tavLst>
                                    </p:anim>
                                    <p:anim calcmode="lin" valueType="num">
                                      <p:cBhvr additive="base">
                                        <p:cTn id="74" dur="500" fill="hold"/>
                                        <p:tgtEl>
                                          <p:spTgt spid="50204"/>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7" presetClass="entr" presetSubtype="4" fill="hold" grpId="0" nodeType="clickEffect">
                                  <p:stCondLst>
                                    <p:cond delay="0"/>
                                  </p:stCondLst>
                                  <p:childTnLst>
                                    <p:set>
                                      <p:cBhvr>
                                        <p:cTn id="78" dur="1" fill="hold">
                                          <p:stCondLst>
                                            <p:cond delay="0"/>
                                          </p:stCondLst>
                                        </p:cTn>
                                        <p:tgtEl>
                                          <p:spTgt spid="50183"/>
                                        </p:tgtEl>
                                        <p:attrNameLst>
                                          <p:attrName>style.visibility</p:attrName>
                                        </p:attrNameLst>
                                      </p:cBhvr>
                                      <p:to>
                                        <p:strVal val="visible"/>
                                      </p:to>
                                    </p:set>
                                    <p:anim calcmode="lin" valueType="num">
                                      <p:cBhvr additive="base">
                                        <p:cTn id="79" dur="5000" fill="hold"/>
                                        <p:tgtEl>
                                          <p:spTgt spid="50183"/>
                                        </p:tgtEl>
                                        <p:attrNameLst>
                                          <p:attrName>ppt_x</p:attrName>
                                        </p:attrNameLst>
                                      </p:cBhvr>
                                      <p:tavLst>
                                        <p:tav tm="0">
                                          <p:val>
                                            <p:strVal val="#ppt_x"/>
                                          </p:val>
                                        </p:tav>
                                        <p:tav tm="100000">
                                          <p:val>
                                            <p:strVal val="#ppt_x"/>
                                          </p:val>
                                        </p:tav>
                                      </p:tavLst>
                                    </p:anim>
                                    <p:anim calcmode="lin" valueType="num">
                                      <p:cBhvr additive="base">
                                        <p:cTn id="80" dur="5000" fill="hold"/>
                                        <p:tgtEl>
                                          <p:spTgt spid="50183"/>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50206"/>
                                        </p:tgtEl>
                                        <p:attrNameLst>
                                          <p:attrName>style.visibility</p:attrName>
                                        </p:attrNameLst>
                                      </p:cBhvr>
                                      <p:to>
                                        <p:strVal val="visible"/>
                                      </p:to>
                                    </p:set>
                                    <p:anim calcmode="lin" valueType="num">
                                      <p:cBhvr additive="base">
                                        <p:cTn id="85" dur="500" fill="hold"/>
                                        <p:tgtEl>
                                          <p:spTgt spid="50206"/>
                                        </p:tgtEl>
                                        <p:attrNameLst>
                                          <p:attrName>ppt_x</p:attrName>
                                        </p:attrNameLst>
                                      </p:cBhvr>
                                      <p:tavLst>
                                        <p:tav tm="0">
                                          <p:val>
                                            <p:strVal val="1+#ppt_w/2"/>
                                          </p:val>
                                        </p:tav>
                                        <p:tav tm="100000">
                                          <p:val>
                                            <p:strVal val="#ppt_x"/>
                                          </p:val>
                                        </p:tav>
                                      </p:tavLst>
                                    </p:anim>
                                    <p:anim calcmode="lin" valueType="num">
                                      <p:cBhvr additive="base">
                                        <p:cTn id="86" dur="500" fill="hold"/>
                                        <p:tgtEl>
                                          <p:spTgt spid="50206"/>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50208"/>
                                        </p:tgtEl>
                                        <p:attrNameLst>
                                          <p:attrName>style.visibility</p:attrName>
                                        </p:attrNameLst>
                                      </p:cBhvr>
                                      <p:to>
                                        <p:strVal val="visible"/>
                                      </p:to>
                                    </p:set>
                                    <p:anim calcmode="lin" valueType="num">
                                      <p:cBhvr additive="base">
                                        <p:cTn id="91" dur="500" fill="hold"/>
                                        <p:tgtEl>
                                          <p:spTgt spid="50208"/>
                                        </p:tgtEl>
                                        <p:attrNameLst>
                                          <p:attrName>ppt_x</p:attrName>
                                        </p:attrNameLst>
                                      </p:cBhvr>
                                      <p:tavLst>
                                        <p:tav tm="0">
                                          <p:val>
                                            <p:strVal val="1+#ppt_w/2"/>
                                          </p:val>
                                        </p:tav>
                                        <p:tav tm="100000">
                                          <p:val>
                                            <p:strVal val="#ppt_x"/>
                                          </p:val>
                                        </p:tav>
                                      </p:tavLst>
                                    </p:anim>
                                    <p:anim calcmode="lin" valueType="num">
                                      <p:cBhvr additive="base">
                                        <p:cTn id="92" dur="500" fill="hold"/>
                                        <p:tgtEl>
                                          <p:spTgt spid="50208"/>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50207"/>
                                        </p:tgtEl>
                                        <p:attrNameLst>
                                          <p:attrName>style.visibility</p:attrName>
                                        </p:attrNameLst>
                                      </p:cBhvr>
                                      <p:to>
                                        <p:strVal val="visible"/>
                                      </p:to>
                                    </p:set>
                                    <p:anim calcmode="lin" valueType="num">
                                      <p:cBhvr additive="base">
                                        <p:cTn id="97" dur="500" fill="hold"/>
                                        <p:tgtEl>
                                          <p:spTgt spid="50207"/>
                                        </p:tgtEl>
                                        <p:attrNameLst>
                                          <p:attrName>ppt_x</p:attrName>
                                        </p:attrNameLst>
                                      </p:cBhvr>
                                      <p:tavLst>
                                        <p:tav tm="0">
                                          <p:val>
                                            <p:strVal val="1+#ppt_w/2"/>
                                          </p:val>
                                        </p:tav>
                                        <p:tav tm="100000">
                                          <p:val>
                                            <p:strVal val="#ppt_x"/>
                                          </p:val>
                                        </p:tav>
                                      </p:tavLst>
                                    </p:anim>
                                    <p:anim calcmode="lin" valueType="num">
                                      <p:cBhvr additive="base">
                                        <p:cTn id="98" dur="500" fill="hold"/>
                                        <p:tgtEl>
                                          <p:spTgt spid="50207"/>
                                        </p:tgtEl>
                                        <p:attrNameLst>
                                          <p:attrName>ppt_y</p:attrName>
                                        </p:attrNameLst>
                                      </p:cBhvr>
                                      <p:tavLst>
                                        <p:tav tm="0">
                                          <p:val>
                                            <p:strVal val="#ppt_y"/>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2" fill="hold" grpId="0" nodeType="clickEffect">
                                  <p:stCondLst>
                                    <p:cond delay="0"/>
                                  </p:stCondLst>
                                  <p:childTnLst>
                                    <p:set>
                                      <p:cBhvr>
                                        <p:cTn id="102" dur="1" fill="hold">
                                          <p:stCondLst>
                                            <p:cond delay="0"/>
                                          </p:stCondLst>
                                        </p:cTn>
                                        <p:tgtEl>
                                          <p:spTgt spid="50210"/>
                                        </p:tgtEl>
                                        <p:attrNameLst>
                                          <p:attrName>style.visibility</p:attrName>
                                        </p:attrNameLst>
                                      </p:cBhvr>
                                      <p:to>
                                        <p:strVal val="visible"/>
                                      </p:to>
                                    </p:set>
                                    <p:anim calcmode="lin" valueType="num">
                                      <p:cBhvr additive="base">
                                        <p:cTn id="103" dur="500" fill="hold"/>
                                        <p:tgtEl>
                                          <p:spTgt spid="50210"/>
                                        </p:tgtEl>
                                        <p:attrNameLst>
                                          <p:attrName>ppt_x</p:attrName>
                                        </p:attrNameLst>
                                      </p:cBhvr>
                                      <p:tavLst>
                                        <p:tav tm="0">
                                          <p:val>
                                            <p:strVal val="1+#ppt_w/2"/>
                                          </p:val>
                                        </p:tav>
                                        <p:tav tm="100000">
                                          <p:val>
                                            <p:strVal val="#ppt_x"/>
                                          </p:val>
                                        </p:tav>
                                      </p:tavLst>
                                    </p:anim>
                                    <p:anim calcmode="lin" valueType="num">
                                      <p:cBhvr additive="base">
                                        <p:cTn id="104" dur="500" fill="hold"/>
                                        <p:tgtEl>
                                          <p:spTgt spid="50210"/>
                                        </p:tgtEl>
                                        <p:attrNameLst>
                                          <p:attrName>ppt_y</p:attrName>
                                        </p:attrNameLst>
                                      </p:cBhvr>
                                      <p:tavLst>
                                        <p:tav tm="0">
                                          <p:val>
                                            <p:strVal val="#ppt_y"/>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2" fill="hold" grpId="0" nodeType="clickEffect">
                                  <p:stCondLst>
                                    <p:cond delay="0"/>
                                  </p:stCondLst>
                                  <p:childTnLst>
                                    <p:set>
                                      <p:cBhvr>
                                        <p:cTn id="108" dur="1" fill="hold">
                                          <p:stCondLst>
                                            <p:cond delay="0"/>
                                          </p:stCondLst>
                                        </p:cTn>
                                        <p:tgtEl>
                                          <p:spTgt spid="50209"/>
                                        </p:tgtEl>
                                        <p:attrNameLst>
                                          <p:attrName>style.visibility</p:attrName>
                                        </p:attrNameLst>
                                      </p:cBhvr>
                                      <p:to>
                                        <p:strVal val="visible"/>
                                      </p:to>
                                    </p:set>
                                    <p:anim calcmode="lin" valueType="num">
                                      <p:cBhvr additive="base">
                                        <p:cTn id="109" dur="500" fill="hold"/>
                                        <p:tgtEl>
                                          <p:spTgt spid="50209"/>
                                        </p:tgtEl>
                                        <p:attrNameLst>
                                          <p:attrName>ppt_x</p:attrName>
                                        </p:attrNameLst>
                                      </p:cBhvr>
                                      <p:tavLst>
                                        <p:tav tm="0">
                                          <p:val>
                                            <p:strVal val="1+#ppt_w/2"/>
                                          </p:val>
                                        </p:tav>
                                        <p:tav tm="100000">
                                          <p:val>
                                            <p:strVal val="#ppt_x"/>
                                          </p:val>
                                        </p:tav>
                                      </p:tavLst>
                                    </p:anim>
                                    <p:anim calcmode="lin" valueType="num">
                                      <p:cBhvr additive="base">
                                        <p:cTn id="110" dur="500" fill="hold"/>
                                        <p:tgtEl>
                                          <p:spTgt spid="50209"/>
                                        </p:tgtEl>
                                        <p:attrNameLst>
                                          <p:attrName>ppt_y</p:attrName>
                                        </p:attrNameLst>
                                      </p:cBhvr>
                                      <p:tavLst>
                                        <p:tav tm="0">
                                          <p:val>
                                            <p:strVal val="#ppt_y"/>
                                          </p:val>
                                        </p:tav>
                                        <p:tav tm="100000">
                                          <p:val>
                                            <p:strVal val="#ppt_y"/>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 presetClass="entr" presetSubtype="2" fill="hold" grpId="0" nodeType="clickEffect">
                                  <p:stCondLst>
                                    <p:cond delay="0"/>
                                  </p:stCondLst>
                                  <p:childTnLst>
                                    <p:set>
                                      <p:cBhvr>
                                        <p:cTn id="114" dur="1" fill="hold">
                                          <p:stCondLst>
                                            <p:cond delay="0"/>
                                          </p:stCondLst>
                                        </p:cTn>
                                        <p:tgtEl>
                                          <p:spTgt spid="50212"/>
                                        </p:tgtEl>
                                        <p:attrNameLst>
                                          <p:attrName>style.visibility</p:attrName>
                                        </p:attrNameLst>
                                      </p:cBhvr>
                                      <p:to>
                                        <p:strVal val="visible"/>
                                      </p:to>
                                    </p:set>
                                    <p:anim calcmode="lin" valueType="num">
                                      <p:cBhvr additive="base">
                                        <p:cTn id="115" dur="500" fill="hold"/>
                                        <p:tgtEl>
                                          <p:spTgt spid="50212"/>
                                        </p:tgtEl>
                                        <p:attrNameLst>
                                          <p:attrName>ppt_x</p:attrName>
                                        </p:attrNameLst>
                                      </p:cBhvr>
                                      <p:tavLst>
                                        <p:tav tm="0">
                                          <p:val>
                                            <p:strVal val="1+#ppt_w/2"/>
                                          </p:val>
                                        </p:tav>
                                        <p:tav tm="100000">
                                          <p:val>
                                            <p:strVal val="#ppt_x"/>
                                          </p:val>
                                        </p:tav>
                                      </p:tavLst>
                                    </p:anim>
                                    <p:anim calcmode="lin" valueType="num">
                                      <p:cBhvr additive="base">
                                        <p:cTn id="116" dur="500" fill="hold"/>
                                        <p:tgtEl>
                                          <p:spTgt spid="50212"/>
                                        </p:tgtEl>
                                        <p:attrNameLst>
                                          <p:attrName>ppt_y</p:attrName>
                                        </p:attrNameLst>
                                      </p:cBhvr>
                                      <p:tavLst>
                                        <p:tav tm="0">
                                          <p:val>
                                            <p:strVal val="#ppt_y"/>
                                          </p:val>
                                        </p:tav>
                                        <p:tav tm="100000">
                                          <p:val>
                                            <p:strVal val="#ppt_y"/>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 presetClass="entr" presetSubtype="2" fill="hold" grpId="0" nodeType="clickEffect">
                                  <p:stCondLst>
                                    <p:cond delay="0"/>
                                  </p:stCondLst>
                                  <p:childTnLst>
                                    <p:set>
                                      <p:cBhvr>
                                        <p:cTn id="120" dur="1" fill="hold">
                                          <p:stCondLst>
                                            <p:cond delay="0"/>
                                          </p:stCondLst>
                                        </p:cTn>
                                        <p:tgtEl>
                                          <p:spTgt spid="50211"/>
                                        </p:tgtEl>
                                        <p:attrNameLst>
                                          <p:attrName>style.visibility</p:attrName>
                                        </p:attrNameLst>
                                      </p:cBhvr>
                                      <p:to>
                                        <p:strVal val="visible"/>
                                      </p:to>
                                    </p:set>
                                    <p:anim calcmode="lin" valueType="num">
                                      <p:cBhvr additive="base">
                                        <p:cTn id="121" dur="500" fill="hold"/>
                                        <p:tgtEl>
                                          <p:spTgt spid="50211"/>
                                        </p:tgtEl>
                                        <p:attrNameLst>
                                          <p:attrName>ppt_x</p:attrName>
                                        </p:attrNameLst>
                                      </p:cBhvr>
                                      <p:tavLst>
                                        <p:tav tm="0">
                                          <p:val>
                                            <p:strVal val="1+#ppt_w/2"/>
                                          </p:val>
                                        </p:tav>
                                        <p:tav tm="100000">
                                          <p:val>
                                            <p:strVal val="#ppt_x"/>
                                          </p:val>
                                        </p:tav>
                                      </p:tavLst>
                                    </p:anim>
                                    <p:anim calcmode="lin" valueType="num">
                                      <p:cBhvr additive="base">
                                        <p:cTn id="122" dur="500" fill="hold"/>
                                        <p:tgtEl>
                                          <p:spTgt spid="50211"/>
                                        </p:tgtEl>
                                        <p:attrNameLst>
                                          <p:attrName>ppt_y</p:attrName>
                                        </p:attrNameLst>
                                      </p:cBhvr>
                                      <p:tavLst>
                                        <p:tav tm="0">
                                          <p:val>
                                            <p:strVal val="#ppt_y"/>
                                          </p:val>
                                        </p:tav>
                                        <p:tav tm="100000">
                                          <p:val>
                                            <p:strVal val="#ppt_y"/>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 presetClass="entr" presetSubtype="2" fill="hold" grpId="0" nodeType="clickEffect">
                                  <p:stCondLst>
                                    <p:cond delay="0"/>
                                  </p:stCondLst>
                                  <p:childTnLst>
                                    <p:set>
                                      <p:cBhvr>
                                        <p:cTn id="126" dur="1" fill="hold">
                                          <p:stCondLst>
                                            <p:cond delay="0"/>
                                          </p:stCondLst>
                                        </p:cTn>
                                        <p:tgtEl>
                                          <p:spTgt spid="50219"/>
                                        </p:tgtEl>
                                        <p:attrNameLst>
                                          <p:attrName>style.visibility</p:attrName>
                                        </p:attrNameLst>
                                      </p:cBhvr>
                                      <p:to>
                                        <p:strVal val="visible"/>
                                      </p:to>
                                    </p:set>
                                    <p:anim calcmode="lin" valueType="num">
                                      <p:cBhvr additive="base">
                                        <p:cTn id="127" dur="500" fill="hold"/>
                                        <p:tgtEl>
                                          <p:spTgt spid="50219"/>
                                        </p:tgtEl>
                                        <p:attrNameLst>
                                          <p:attrName>ppt_x</p:attrName>
                                        </p:attrNameLst>
                                      </p:cBhvr>
                                      <p:tavLst>
                                        <p:tav tm="0">
                                          <p:val>
                                            <p:strVal val="1+#ppt_w/2"/>
                                          </p:val>
                                        </p:tav>
                                        <p:tav tm="100000">
                                          <p:val>
                                            <p:strVal val="#ppt_x"/>
                                          </p:val>
                                        </p:tav>
                                      </p:tavLst>
                                    </p:anim>
                                    <p:anim calcmode="lin" valueType="num">
                                      <p:cBhvr additive="base">
                                        <p:cTn id="128" dur="500" fill="hold"/>
                                        <p:tgtEl>
                                          <p:spTgt spid="50219"/>
                                        </p:tgtEl>
                                        <p:attrNameLst>
                                          <p:attrName>ppt_y</p:attrName>
                                        </p:attrNameLst>
                                      </p:cBhvr>
                                      <p:tavLst>
                                        <p:tav tm="0">
                                          <p:val>
                                            <p:strVal val="#ppt_y"/>
                                          </p:val>
                                        </p:tav>
                                        <p:tav tm="100000">
                                          <p:val>
                                            <p:strVal val="#ppt_y"/>
                                          </p:val>
                                        </p:tav>
                                      </p:tavLst>
                                    </p:anim>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 presetClass="entr" presetSubtype="2" fill="hold" grpId="0" nodeType="clickEffect">
                                  <p:stCondLst>
                                    <p:cond delay="0"/>
                                  </p:stCondLst>
                                  <p:childTnLst>
                                    <p:set>
                                      <p:cBhvr>
                                        <p:cTn id="132" dur="1" fill="hold">
                                          <p:stCondLst>
                                            <p:cond delay="0"/>
                                          </p:stCondLst>
                                        </p:cTn>
                                        <p:tgtEl>
                                          <p:spTgt spid="50218"/>
                                        </p:tgtEl>
                                        <p:attrNameLst>
                                          <p:attrName>style.visibility</p:attrName>
                                        </p:attrNameLst>
                                      </p:cBhvr>
                                      <p:to>
                                        <p:strVal val="visible"/>
                                      </p:to>
                                    </p:set>
                                    <p:anim calcmode="lin" valueType="num">
                                      <p:cBhvr additive="base">
                                        <p:cTn id="133" dur="500" fill="hold"/>
                                        <p:tgtEl>
                                          <p:spTgt spid="50218"/>
                                        </p:tgtEl>
                                        <p:attrNameLst>
                                          <p:attrName>ppt_x</p:attrName>
                                        </p:attrNameLst>
                                      </p:cBhvr>
                                      <p:tavLst>
                                        <p:tav tm="0">
                                          <p:val>
                                            <p:strVal val="1+#ppt_w/2"/>
                                          </p:val>
                                        </p:tav>
                                        <p:tav tm="100000">
                                          <p:val>
                                            <p:strVal val="#ppt_x"/>
                                          </p:val>
                                        </p:tav>
                                      </p:tavLst>
                                    </p:anim>
                                    <p:anim calcmode="lin" valueType="num">
                                      <p:cBhvr additive="base">
                                        <p:cTn id="134" dur="500" fill="hold"/>
                                        <p:tgtEl>
                                          <p:spTgt spid="50218"/>
                                        </p:tgtEl>
                                        <p:attrNameLst>
                                          <p:attrName>ppt_y</p:attrName>
                                        </p:attrNameLst>
                                      </p:cBhvr>
                                      <p:tavLst>
                                        <p:tav tm="0">
                                          <p:val>
                                            <p:strVal val="#ppt_y"/>
                                          </p:val>
                                        </p:tav>
                                        <p:tav tm="100000">
                                          <p:val>
                                            <p:strVal val="#ppt_y"/>
                                          </p:val>
                                        </p:tav>
                                      </p:tavLst>
                                    </p:anim>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 presetClass="entr" presetSubtype="2" fill="hold" grpId="0" nodeType="clickEffect">
                                  <p:stCondLst>
                                    <p:cond delay="0"/>
                                  </p:stCondLst>
                                  <p:childTnLst>
                                    <p:set>
                                      <p:cBhvr>
                                        <p:cTn id="138" dur="1" fill="hold">
                                          <p:stCondLst>
                                            <p:cond delay="0"/>
                                          </p:stCondLst>
                                        </p:cTn>
                                        <p:tgtEl>
                                          <p:spTgt spid="50214"/>
                                        </p:tgtEl>
                                        <p:attrNameLst>
                                          <p:attrName>style.visibility</p:attrName>
                                        </p:attrNameLst>
                                      </p:cBhvr>
                                      <p:to>
                                        <p:strVal val="visible"/>
                                      </p:to>
                                    </p:set>
                                    <p:anim calcmode="lin" valueType="num">
                                      <p:cBhvr additive="base">
                                        <p:cTn id="139" dur="500" fill="hold"/>
                                        <p:tgtEl>
                                          <p:spTgt spid="50214"/>
                                        </p:tgtEl>
                                        <p:attrNameLst>
                                          <p:attrName>ppt_x</p:attrName>
                                        </p:attrNameLst>
                                      </p:cBhvr>
                                      <p:tavLst>
                                        <p:tav tm="0">
                                          <p:val>
                                            <p:strVal val="1+#ppt_w/2"/>
                                          </p:val>
                                        </p:tav>
                                        <p:tav tm="100000">
                                          <p:val>
                                            <p:strVal val="#ppt_x"/>
                                          </p:val>
                                        </p:tav>
                                      </p:tavLst>
                                    </p:anim>
                                    <p:anim calcmode="lin" valueType="num">
                                      <p:cBhvr additive="base">
                                        <p:cTn id="140" dur="500" fill="hold"/>
                                        <p:tgtEl>
                                          <p:spTgt spid="50214"/>
                                        </p:tgtEl>
                                        <p:attrNameLst>
                                          <p:attrName>ppt_y</p:attrName>
                                        </p:attrNameLst>
                                      </p:cBhvr>
                                      <p:tavLst>
                                        <p:tav tm="0">
                                          <p:val>
                                            <p:strVal val="#ppt_y"/>
                                          </p:val>
                                        </p:tav>
                                        <p:tav tm="100000">
                                          <p:val>
                                            <p:strVal val="#ppt_y"/>
                                          </p:val>
                                        </p:tav>
                                      </p:tavLst>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 presetClass="entr" presetSubtype="2" fill="hold" grpId="0" nodeType="clickEffect">
                                  <p:stCondLst>
                                    <p:cond delay="0"/>
                                  </p:stCondLst>
                                  <p:childTnLst>
                                    <p:set>
                                      <p:cBhvr>
                                        <p:cTn id="144" dur="1" fill="hold">
                                          <p:stCondLst>
                                            <p:cond delay="0"/>
                                          </p:stCondLst>
                                        </p:cTn>
                                        <p:tgtEl>
                                          <p:spTgt spid="50215"/>
                                        </p:tgtEl>
                                        <p:attrNameLst>
                                          <p:attrName>style.visibility</p:attrName>
                                        </p:attrNameLst>
                                      </p:cBhvr>
                                      <p:to>
                                        <p:strVal val="visible"/>
                                      </p:to>
                                    </p:set>
                                    <p:anim calcmode="lin" valueType="num">
                                      <p:cBhvr additive="base">
                                        <p:cTn id="145" dur="500" fill="hold"/>
                                        <p:tgtEl>
                                          <p:spTgt spid="50215"/>
                                        </p:tgtEl>
                                        <p:attrNameLst>
                                          <p:attrName>ppt_x</p:attrName>
                                        </p:attrNameLst>
                                      </p:cBhvr>
                                      <p:tavLst>
                                        <p:tav tm="0">
                                          <p:val>
                                            <p:strVal val="1+#ppt_w/2"/>
                                          </p:val>
                                        </p:tav>
                                        <p:tav tm="100000">
                                          <p:val>
                                            <p:strVal val="#ppt_x"/>
                                          </p:val>
                                        </p:tav>
                                      </p:tavLst>
                                    </p:anim>
                                    <p:anim calcmode="lin" valueType="num">
                                      <p:cBhvr additive="base">
                                        <p:cTn id="146" dur="500" fill="hold"/>
                                        <p:tgtEl>
                                          <p:spTgt spid="50215"/>
                                        </p:tgtEl>
                                        <p:attrNameLst>
                                          <p:attrName>ppt_y</p:attrName>
                                        </p:attrNameLst>
                                      </p:cBhvr>
                                      <p:tavLst>
                                        <p:tav tm="0">
                                          <p:val>
                                            <p:strVal val="#ppt_y"/>
                                          </p:val>
                                        </p:tav>
                                        <p:tav tm="100000">
                                          <p:val>
                                            <p:strVal val="#ppt_y"/>
                                          </p:val>
                                        </p:tav>
                                      </p:tavLst>
                                    </p:anim>
                                  </p:childTnLst>
                                </p:cTn>
                              </p:par>
                            </p:childTnLst>
                          </p:cTn>
                        </p:par>
                      </p:childTnLst>
                    </p:cTn>
                  </p:par>
                  <p:par>
                    <p:cTn id="147" fill="hold" nodeType="clickPar">
                      <p:stCondLst>
                        <p:cond delay="indefinite"/>
                      </p:stCondLst>
                      <p:childTnLst>
                        <p:par>
                          <p:cTn id="148" fill="hold" nodeType="withGroup">
                            <p:stCondLst>
                              <p:cond delay="0"/>
                            </p:stCondLst>
                            <p:childTnLst>
                              <p:par>
                                <p:cTn id="149" presetID="7" presetClass="entr" presetSubtype="4" fill="hold" grpId="0" nodeType="clickEffect">
                                  <p:stCondLst>
                                    <p:cond delay="0"/>
                                  </p:stCondLst>
                                  <p:childTnLst>
                                    <p:set>
                                      <p:cBhvr>
                                        <p:cTn id="150" dur="1" fill="hold">
                                          <p:stCondLst>
                                            <p:cond delay="0"/>
                                          </p:stCondLst>
                                        </p:cTn>
                                        <p:tgtEl>
                                          <p:spTgt spid="50217"/>
                                        </p:tgtEl>
                                        <p:attrNameLst>
                                          <p:attrName>style.visibility</p:attrName>
                                        </p:attrNameLst>
                                      </p:cBhvr>
                                      <p:to>
                                        <p:strVal val="visible"/>
                                      </p:to>
                                    </p:set>
                                    <p:anim calcmode="lin" valueType="num">
                                      <p:cBhvr additive="base">
                                        <p:cTn id="151" dur="5000" fill="hold"/>
                                        <p:tgtEl>
                                          <p:spTgt spid="50217"/>
                                        </p:tgtEl>
                                        <p:attrNameLst>
                                          <p:attrName>ppt_x</p:attrName>
                                        </p:attrNameLst>
                                      </p:cBhvr>
                                      <p:tavLst>
                                        <p:tav tm="0">
                                          <p:val>
                                            <p:strVal val="#ppt_x"/>
                                          </p:val>
                                        </p:tav>
                                        <p:tav tm="100000">
                                          <p:val>
                                            <p:strVal val="#ppt_x"/>
                                          </p:val>
                                        </p:tav>
                                      </p:tavLst>
                                    </p:anim>
                                    <p:anim calcmode="lin" valueType="num">
                                      <p:cBhvr additive="base">
                                        <p:cTn id="152" dur="5000" fill="hold"/>
                                        <p:tgtEl>
                                          <p:spTgt spid="502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autoUpdateAnimBg="0"/>
      <p:bldP spid="50183" grpId="0" autoUpdateAnimBg="0"/>
      <p:bldP spid="50184" grpId="0" autoUpdateAnimBg="0"/>
      <p:bldP spid="50197" grpId="0" autoUpdateAnimBg="0"/>
      <p:bldP spid="50198" grpId="0" autoUpdateAnimBg="0"/>
      <p:bldP spid="50199" grpId="0" autoUpdateAnimBg="0"/>
      <p:bldP spid="50200" grpId="0" autoUpdateAnimBg="0"/>
      <p:bldP spid="50201" grpId="0" autoUpdateAnimBg="0"/>
      <p:bldP spid="50202" grpId="0" autoUpdateAnimBg="0"/>
      <p:bldP spid="50203" grpId="0" autoUpdateAnimBg="0"/>
      <p:bldP spid="50204" grpId="0" autoUpdateAnimBg="0"/>
      <p:bldP spid="50205" grpId="0" autoUpdateAnimBg="0"/>
      <p:bldP spid="50206" grpId="0" autoUpdateAnimBg="0"/>
      <p:bldP spid="50207" grpId="0" autoUpdateAnimBg="0"/>
      <p:bldP spid="50208" grpId="0" autoUpdateAnimBg="0"/>
      <p:bldP spid="50209" grpId="0" autoUpdateAnimBg="0"/>
      <p:bldP spid="50210" grpId="0" autoUpdateAnimBg="0"/>
      <p:bldP spid="50211" grpId="0" autoUpdateAnimBg="0"/>
      <p:bldP spid="50212" grpId="0" autoUpdateAnimBg="0"/>
      <p:bldP spid="50214" grpId="0" autoUpdateAnimBg="0"/>
      <p:bldP spid="50215" grpId="0" autoUpdateAnimBg="0"/>
      <p:bldP spid="50217" grpId="0" autoUpdateAnimBg="0"/>
      <p:bldP spid="50218" grpId="0" autoUpdateAnimBg="0"/>
      <p:bldP spid="50219" grpId="0" autoUpdateAnimBg="0"/>
      <p:bldP spid="30"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2484438" y="666750"/>
            <a:ext cx="4830762"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000"/>
              <a:t>Facile certes…Mais parfois long</a:t>
            </a:r>
            <a:r>
              <a:rPr lang="fr-FR" altLang="fr-FR" sz="4400"/>
              <a:t>.</a:t>
            </a:r>
            <a:endParaRPr lang="fr-FR" altLang="fr-FR" sz="2000"/>
          </a:p>
        </p:txBody>
      </p:sp>
      <p:sp>
        <p:nvSpPr>
          <p:cNvPr id="51203" name="Text Box 3"/>
          <p:cNvSpPr txBox="1">
            <a:spLocks noChangeArrowheads="1"/>
          </p:cNvSpPr>
          <p:nvPr/>
        </p:nvSpPr>
        <p:spPr bwMode="auto">
          <a:xfrm>
            <a:off x="152400" y="1447800"/>
            <a:ext cx="784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Cherchons le </a:t>
            </a:r>
            <a:r>
              <a:rPr lang="fr-FR" altLang="fr-FR" sz="2400" u="sng">
                <a:solidFill>
                  <a:srgbClr val="003399"/>
                </a:solidFill>
              </a:rPr>
              <a:t>PGCD de 27 et 2</a:t>
            </a:r>
          </a:p>
        </p:txBody>
      </p:sp>
      <p:sp>
        <p:nvSpPr>
          <p:cNvPr id="51206" name="Text Box 6"/>
          <p:cNvSpPr txBox="1">
            <a:spLocks noChangeArrowheads="1"/>
          </p:cNvSpPr>
          <p:nvPr/>
        </p:nvSpPr>
        <p:spPr bwMode="auto">
          <a:xfrm>
            <a:off x="152400" y="19812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27 – 2 = 25</a:t>
            </a:r>
          </a:p>
        </p:txBody>
      </p:sp>
      <p:sp>
        <p:nvSpPr>
          <p:cNvPr id="51208" name="Text Box 8"/>
          <p:cNvSpPr txBox="1">
            <a:spLocks noChangeArrowheads="1"/>
          </p:cNvSpPr>
          <p:nvPr/>
        </p:nvSpPr>
        <p:spPr bwMode="auto">
          <a:xfrm>
            <a:off x="2895600" y="19812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25 – 2 = 23</a:t>
            </a:r>
          </a:p>
        </p:txBody>
      </p:sp>
      <p:sp>
        <p:nvSpPr>
          <p:cNvPr id="51210" name="Text Box 10"/>
          <p:cNvSpPr txBox="1">
            <a:spLocks noChangeArrowheads="1"/>
          </p:cNvSpPr>
          <p:nvPr/>
        </p:nvSpPr>
        <p:spPr bwMode="auto">
          <a:xfrm>
            <a:off x="5486400" y="19812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23 – 2 = 21</a:t>
            </a:r>
          </a:p>
        </p:txBody>
      </p:sp>
      <p:sp>
        <p:nvSpPr>
          <p:cNvPr id="51225" name="Text Box 25"/>
          <p:cNvSpPr txBox="1">
            <a:spLocks noChangeArrowheads="1"/>
          </p:cNvSpPr>
          <p:nvPr/>
        </p:nvSpPr>
        <p:spPr bwMode="auto">
          <a:xfrm>
            <a:off x="152400" y="26670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21 – 2 = 19</a:t>
            </a:r>
          </a:p>
        </p:txBody>
      </p:sp>
      <p:sp>
        <p:nvSpPr>
          <p:cNvPr id="51226" name="Text Box 26"/>
          <p:cNvSpPr txBox="1">
            <a:spLocks noChangeArrowheads="1"/>
          </p:cNvSpPr>
          <p:nvPr/>
        </p:nvSpPr>
        <p:spPr bwMode="auto">
          <a:xfrm>
            <a:off x="2895600" y="26670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19 – 2 = 17</a:t>
            </a:r>
          </a:p>
        </p:txBody>
      </p:sp>
      <p:sp>
        <p:nvSpPr>
          <p:cNvPr id="51227" name="Text Box 27"/>
          <p:cNvSpPr txBox="1">
            <a:spLocks noChangeArrowheads="1"/>
          </p:cNvSpPr>
          <p:nvPr/>
        </p:nvSpPr>
        <p:spPr bwMode="auto">
          <a:xfrm>
            <a:off x="5486400" y="26670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17 – 2 = 15</a:t>
            </a:r>
          </a:p>
        </p:txBody>
      </p:sp>
      <p:sp>
        <p:nvSpPr>
          <p:cNvPr id="51228" name="Text Box 28"/>
          <p:cNvSpPr txBox="1">
            <a:spLocks noChangeArrowheads="1"/>
          </p:cNvSpPr>
          <p:nvPr/>
        </p:nvSpPr>
        <p:spPr bwMode="auto">
          <a:xfrm>
            <a:off x="152400" y="34290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15 – 2 = 13</a:t>
            </a:r>
          </a:p>
        </p:txBody>
      </p:sp>
      <p:sp>
        <p:nvSpPr>
          <p:cNvPr id="51229" name="Text Box 29"/>
          <p:cNvSpPr txBox="1">
            <a:spLocks noChangeArrowheads="1"/>
          </p:cNvSpPr>
          <p:nvPr/>
        </p:nvSpPr>
        <p:spPr bwMode="auto">
          <a:xfrm>
            <a:off x="2895600" y="34290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13 – 2 = 11</a:t>
            </a:r>
          </a:p>
        </p:txBody>
      </p:sp>
      <p:sp>
        <p:nvSpPr>
          <p:cNvPr id="51230" name="Text Box 30"/>
          <p:cNvSpPr txBox="1">
            <a:spLocks noChangeArrowheads="1"/>
          </p:cNvSpPr>
          <p:nvPr/>
        </p:nvSpPr>
        <p:spPr bwMode="auto">
          <a:xfrm>
            <a:off x="5486400" y="34290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11 – 2 = 9</a:t>
            </a:r>
          </a:p>
        </p:txBody>
      </p:sp>
      <p:sp>
        <p:nvSpPr>
          <p:cNvPr id="51231" name="Text Box 31"/>
          <p:cNvSpPr txBox="1">
            <a:spLocks noChangeArrowheads="1"/>
          </p:cNvSpPr>
          <p:nvPr/>
        </p:nvSpPr>
        <p:spPr bwMode="auto">
          <a:xfrm>
            <a:off x="152400" y="41148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9 – 2 = 7</a:t>
            </a:r>
          </a:p>
        </p:txBody>
      </p:sp>
      <p:sp>
        <p:nvSpPr>
          <p:cNvPr id="51232" name="Text Box 32"/>
          <p:cNvSpPr txBox="1">
            <a:spLocks noChangeArrowheads="1"/>
          </p:cNvSpPr>
          <p:nvPr/>
        </p:nvSpPr>
        <p:spPr bwMode="auto">
          <a:xfrm>
            <a:off x="2895600" y="41148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7 – 2 = 5</a:t>
            </a:r>
          </a:p>
        </p:txBody>
      </p:sp>
      <p:sp>
        <p:nvSpPr>
          <p:cNvPr id="51233" name="Text Box 33"/>
          <p:cNvSpPr txBox="1">
            <a:spLocks noChangeArrowheads="1"/>
          </p:cNvSpPr>
          <p:nvPr/>
        </p:nvSpPr>
        <p:spPr bwMode="auto">
          <a:xfrm>
            <a:off x="5486400" y="41148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5 – 2 =3</a:t>
            </a:r>
          </a:p>
        </p:txBody>
      </p:sp>
      <p:sp>
        <p:nvSpPr>
          <p:cNvPr id="51234" name="Text Box 34"/>
          <p:cNvSpPr txBox="1">
            <a:spLocks noChangeArrowheads="1"/>
          </p:cNvSpPr>
          <p:nvPr/>
        </p:nvSpPr>
        <p:spPr bwMode="auto">
          <a:xfrm>
            <a:off x="152400" y="48768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3 – 2 = 1</a:t>
            </a:r>
          </a:p>
        </p:txBody>
      </p:sp>
      <p:sp>
        <p:nvSpPr>
          <p:cNvPr id="51235" name="Text Box 35"/>
          <p:cNvSpPr txBox="1">
            <a:spLocks noChangeArrowheads="1"/>
          </p:cNvSpPr>
          <p:nvPr/>
        </p:nvSpPr>
        <p:spPr bwMode="auto">
          <a:xfrm>
            <a:off x="2895600" y="48768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2 – 1 = 1</a:t>
            </a:r>
          </a:p>
        </p:txBody>
      </p:sp>
      <p:sp>
        <p:nvSpPr>
          <p:cNvPr id="51236" name="Text Box 36"/>
          <p:cNvSpPr txBox="1">
            <a:spLocks noChangeArrowheads="1"/>
          </p:cNvSpPr>
          <p:nvPr/>
        </p:nvSpPr>
        <p:spPr bwMode="auto">
          <a:xfrm>
            <a:off x="5486400" y="48768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1 – 1 =</a:t>
            </a:r>
          </a:p>
        </p:txBody>
      </p:sp>
      <p:sp>
        <p:nvSpPr>
          <p:cNvPr id="51237" name="Text Box 37"/>
          <p:cNvSpPr txBox="1">
            <a:spLocks noChangeArrowheads="1"/>
          </p:cNvSpPr>
          <p:nvPr/>
        </p:nvSpPr>
        <p:spPr bwMode="auto">
          <a:xfrm>
            <a:off x="6553200" y="48768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FF0000"/>
                </a:solidFill>
              </a:rPr>
              <a:t>0</a:t>
            </a:r>
          </a:p>
        </p:txBody>
      </p:sp>
      <p:sp>
        <p:nvSpPr>
          <p:cNvPr id="51238" name="Text Box 38"/>
          <p:cNvSpPr txBox="1">
            <a:spLocks noChangeArrowheads="1"/>
          </p:cNvSpPr>
          <p:nvPr/>
        </p:nvSpPr>
        <p:spPr bwMode="auto">
          <a:xfrm>
            <a:off x="152400" y="55626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Le PGCD de 27 et 2 est 1, mais ce  fut long à venir !</a:t>
            </a:r>
          </a:p>
        </p:txBody>
      </p:sp>
      <p:sp>
        <p:nvSpPr>
          <p:cNvPr id="21" name="Rectangle 2"/>
          <p:cNvSpPr>
            <a:spLocks noChangeArrowheads="1"/>
          </p:cNvSpPr>
          <p:nvPr/>
        </p:nvSpPr>
        <p:spPr bwMode="auto">
          <a:xfrm>
            <a:off x="320675" y="254000"/>
            <a:ext cx="882332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algn="ctr" eaLnBrk="1" hangingPunct="1">
              <a:spcBef>
                <a:spcPct val="0"/>
              </a:spcBef>
              <a:buFontTx/>
              <a:buNone/>
              <a:defRPr/>
            </a:pPr>
            <a:r>
              <a:rPr lang="fr-FR" altLang="fr-FR" sz="2800" dirty="0" smtClean="0">
                <a:solidFill>
                  <a:schemeClr val="tx1">
                    <a:lumMod val="95000"/>
                    <a:lumOff val="5000"/>
                  </a:schemeClr>
                </a:solidFill>
              </a:rPr>
              <a:t>la méthodes des soustractions successives</a:t>
            </a:r>
          </a:p>
        </p:txBody>
      </p:sp>
      <p:sp>
        <p:nvSpPr>
          <p:cNvPr id="22550" name="Text Box 22"/>
          <p:cNvSpPr txBox="1">
            <a:spLocks noChangeArrowheads="1"/>
          </p:cNvSpPr>
          <p:nvPr/>
        </p:nvSpPr>
        <p:spPr bwMode="auto">
          <a:xfrm>
            <a:off x="-150813" y="6534150"/>
            <a:ext cx="2317751"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algn="r" eaLnBrk="1" hangingPunct="1">
              <a:spcBef>
                <a:spcPct val="50000"/>
              </a:spcBef>
              <a:buFontTx/>
              <a:buNone/>
            </a:pPr>
            <a:r>
              <a:rPr lang="fr-FR" altLang="fr-FR" sz="1400">
                <a:solidFill>
                  <a:schemeClr val="tx1"/>
                </a:solidFill>
                <a:latin typeface="Times New Roman" pitchFamily="18" charset="0"/>
              </a:rPr>
              <a:t>Création :ATMANI NAJIB</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anim calcmode="lin" valueType="num">
                                      <p:cBhvr additive="base">
                                        <p:cTn id="7" dur="500" fill="hold"/>
                                        <p:tgtEl>
                                          <p:spTgt spid="51203"/>
                                        </p:tgtEl>
                                        <p:attrNameLst>
                                          <p:attrName>ppt_x</p:attrName>
                                        </p:attrNameLst>
                                      </p:cBhvr>
                                      <p:tavLst>
                                        <p:tav tm="0">
                                          <p:val>
                                            <p:strVal val="1+#ppt_w/2"/>
                                          </p:val>
                                        </p:tav>
                                        <p:tav tm="100000">
                                          <p:val>
                                            <p:strVal val="#ppt_x"/>
                                          </p:val>
                                        </p:tav>
                                      </p:tavLst>
                                    </p:anim>
                                    <p:anim calcmode="lin" valueType="num">
                                      <p:cBhvr additive="base">
                                        <p:cTn id="8" dur="500" fill="hold"/>
                                        <p:tgtEl>
                                          <p:spTgt spid="5120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1206"/>
                                        </p:tgtEl>
                                        <p:attrNameLst>
                                          <p:attrName>style.visibility</p:attrName>
                                        </p:attrNameLst>
                                      </p:cBhvr>
                                      <p:to>
                                        <p:strVal val="visible"/>
                                      </p:to>
                                    </p:set>
                                    <p:anim calcmode="lin" valueType="num">
                                      <p:cBhvr additive="base">
                                        <p:cTn id="13" dur="500" fill="hold"/>
                                        <p:tgtEl>
                                          <p:spTgt spid="51206"/>
                                        </p:tgtEl>
                                        <p:attrNameLst>
                                          <p:attrName>ppt_x</p:attrName>
                                        </p:attrNameLst>
                                      </p:cBhvr>
                                      <p:tavLst>
                                        <p:tav tm="0">
                                          <p:val>
                                            <p:strVal val="1+#ppt_w/2"/>
                                          </p:val>
                                        </p:tav>
                                        <p:tav tm="100000">
                                          <p:val>
                                            <p:strVal val="#ppt_x"/>
                                          </p:val>
                                        </p:tav>
                                      </p:tavLst>
                                    </p:anim>
                                    <p:anim calcmode="lin" valueType="num">
                                      <p:cBhvr additive="base">
                                        <p:cTn id="14" dur="500" fill="hold"/>
                                        <p:tgtEl>
                                          <p:spTgt spid="5120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1208"/>
                                        </p:tgtEl>
                                        <p:attrNameLst>
                                          <p:attrName>style.visibility</p:attrName>
                                        </p:attrNameLst>
                                      </p:cBhvr>
                                      <p:to>
                                        <p:strVal val="visible"/>
                                      </p:to>
                                    </p:set>
                                    <p:anim calcmode="lin" valueType="num">
                                      <p:cBhvr additive="base">
                                        <p:cTn id="19" dur="500" fill="hold"/>
                                        <p:tgtEl>
                                          <p:spTgt spid="51208"/>
                                        </p:tgtEl>
                                        <p:attrNameLst>
                                          <p:attrName>ppt_x</p:attrName>
                                        </p:attrNameLst>
                                      </p:cBhvr>
                                      <p:tavLst>
                                        <p:tav tm="0">
                                          <p:val>
                                            <p:strVal val="1+#ppt_w/2"/>
                                          </p:val>
                                        </p:tav>
                                        <p:tav tm="100000">
                                          <p:val>
                                            <p:strVal val="#ppt_x"/>
                                          </p:val>
                                        </p:tav>
                                      </p:tavLst>
                                    </p:anim>
                                    <p:anim calcmode="lin" valueType="num">
                                      <p:cBhvr additive="base">
                                        <p:cTn id="20" dur="500" fill="hold"/>
                                        <p:tgtEl>
                                          <p:spTgt spid="5120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1210"/>
                                        </p:tgtEl>
                                        <p:attrNameLst>
                                          <p:attrName>style.visibility</p:attrName>
                                        </p:attrNameLst>
                                      </p:cBhvr>
                                      <p:to>
                                        <p:strVal val="visible"/>
                                      </p:to>
                                    </p:set>
                                    <p:anim calcmode="lin" valueType="num">
                                      <p:cBhvr additive="base">
                                        <p:cTn id="25" dur="500" fill="hold"/>
                                        <p:tgtEl>
                                          <p:spTgt spid="51210"/>
                                        </p:tgtEl>
                                        <p:attrNameLst>
                                          <p:attrName>ppt_x</p:attrName>
                                        </p:attrNameLst>
                                      </p:cBhvr>
                                      <p:tavLst>
                                        <p:tav tm="0">
                                          <p:val>
                                            <p:strVal val="1+#ppt_w/2"/>
                                          </p:val>
                                        </p:tav>
                                        <p:tav tm="100000">
                                          <p:val>
                                            <p:strVal val="#ppt_x"/>
                                          </p:val>
                                        </p:tav>
                                      </p:tavLst>
                                    </p:anim>
                                    <p:anim calcmode="lin" valueType="num">
                                      <p:cBhvr additive="base">
                                        <p:cTn id="26" dur="500" fill="hold"/>
                                        <p:tgtEl>
                                          <p:spTgt spid="5121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51225"/>
                                        </p:tgtEl>
                                        <p:attrNameLst>
                                          <p:attrName>style.visibility</p:attrName>
                                        </p:attrNameLst>
                                      </p:cBhvr>
                                      <p:to>
                                        <p:strVal val="visible"/>
                                      </p:to>
                                    </p:set>
                                    <p:anim calcmode="lin" valueType="num">
                                      <p:cBhvr additive="base">
                                        <p:cTn id="31" dur="500" fill="hold"/>
                                        <p:tgtEl>
                                          <p:spTgt spid="51225"/>
                                        </p:tgtEl>
                                        <p:attrNameLst>
                                          <p:attrName>ppt_x</p:attrName>
                                        </p:attrNameLst>
                                      </p:cBhvr>
                                      <p:tavLst>
                                        <p:tav tm="0">
                                          <p:val>
                                            <p:strVal val="1+#ppt_w/2"/>
                                          </p:val>
                                        </p:tav>
                                        <p:tav tm="100000">
                                          <p:val>
                                            <p:strVal val="#ppt_x"/>
                                          </p:val>
                                        </p:tav>
                                      </p:tavLst>
                                    </p:anim>
                                    <p:anim calcmode="lin" valueType="num">
                                      <p:cBhvr additive="base">
                                        <p:cTn id="32" dur="500" fill="hold"/>
                                        <p:tgtEl>
                                          <p:spTgt spid="51225"/>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51226"/>
                                        </p:tgtEl>
                                        <p:attrNameLst>
                                          <p:attrName>style.visibility</p:attrName>
                                        </p:attrNameLst>
                                      </p:cBhvr>
                                      <p:to>
                                        <p:strVal val="visible"/>
                                      </p:to>
                                    </p:set>
                                    <p:anim calcmode="lin" valueType="num">
                                      <p:cBhvr additive="base">
                                        <p:cTn id="37" dur="500" fill="hold"/>
                                        <p:tgtEl>
                                          <p:spTgt spid="51226"/>
                                        </p:tgtEl>
                                        <p:attrNameLst>
                                          <p:attrName>ppt_x</p:attrName>
                                        </p:attrNameLst>
                                      </p:cBhvr>
                                      <p:tavLst>
                                        <p:tav tm="0">
                                          <p:val>
                                            <p:strVal val="1+#ppt_w/2"/>
                                          </p:val>
                                        </p:tav>
                                        <p:tav tm="100000">
                                          <p:val>
                                            <p:strVal val="#ppt_x"/>
                                          </p:val>
                                        </p:tav>
                                      </p:tavLst>
                                    </p:anim>
                                    <p:anim calcmode="lin" valueType="num">
                                      <p:cBhvr additive="base">
                                        <p:cTn id="38" dur="500" fill="hold"/>
                                        <p:tgtEl>
                                          <p:spTgt spid="51226"/>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51227"/>
                                        </p:tgtEl>
                                        <p:attrNameLst>
                                          <p:attrName>style.visibility</p:attrName>
                                        </p:attrNameLst>
                                      </p:cBhvr>
                                      <p:to>
                                        <p:strVal val="visible"/>
                                      </p:to>
                                    </p:set>
                                    <p:anim calcmode="lin" valueType="num">
                                      <p:cBhvr additive="base">
                                        <p:cTn id="43" dur="500" fill="hold"/>
                                        <p:tgtEl>
                                          <p:spTgt spid="51227"/>
                                        </p:tgtEl>
                                        <p:attrNameLst>
                                          <p:attrName>ppt_x</p:attrName>
                                        </p:attrNameLst>
                                      </p:cBhvr>
                                      <p:tavLst>
                                        <p:tav tm="0">
                                          <p:val>
                                            <p:strVal val="1+#ppt_w/2"/>
                                          </p:val>
                                        </p:tav>
                                        <p:tav tm="100000">
                                          <p:val>
                                            <p:strVal val="#ppt_x"/>
                                          </p:val>
                                        </p:tav>
                                      </p:tavLst>
                                    </p:anim>
                                    <p:anim calcmode="lin" valueType="num">
                                      <p:cBhvr additive="base">
                                        <p:cTn id="44" dur="500" fill="hold"/>
                                        <p:tgtEl>
                                          <p:spTgt spid="51227"/>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51228"/>
                                        </p:tgtEl>
                                        <p:attrNameLst>
                                          <p:attrName>style.visibility</p:attrName>
                                        </p:attrNameLst>
                                      </p:cBhvr>
                                      <p:to>
                                        <p:strVal val="visible"/>
                                      </p:to>
                                    </p:set>
                                    <p:anim calcmode="lin" valueType="num">
                                      <p:cBhvr additive="base">
                                        <p:cTn id="49" dur="500" fill="hold"/>
                                        <p:tgtEl>
                                          <p:spTgt spid="51228"/>
                                        </p:tgtEl>
                                        <p:attrNameLst>
                                          <p:attrName>ppt_x</p:attrName>
                                        </p:attrNameLst>
                                      </p:cBhvr>
                                      <p:tavLst>
                                        <p:tav tm="0">
                                          <p:val>
                                            <p:strVal val="1+#ppt_w/2"/>
                                          </p:val>
                                        </p:tav>
                                        <p:tav tm="100000">
                                          <p:val>
                                            <p:strVal val="#ppt_x"/>
                                          </p:val>
                                        </p:tav>
                                      </p:tavLst>
                                    </p:anim>
                                    <p:anim calcmode="lin" valueType="num">
                                      <p:cBhvr additive="base">
                                        <p:cTn id="50" dur="500" fill="hold"/>
                                        <p:tgtEl>
                                          <p:spTgt spid="51228"/>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51229"/>
                                        </p:tgtEl>
                                        <p:attrNameLst>
                                          <p:attrName>style.visibility</p:attrName>
                                        </p:attrNameLst>
                                      </p:cBhvr>
                                      <p:to>
                                        <p:strVal val="visible"/>
                                      </p:to>
                                    </p:set>
                                    <p:anim calcmode="lin" valueType="num">
                                      <p:cBhvr additive="base">
                                        <p:cTn id="55" dur="500" fill="hold"/>
                                        <p:tgtEl>
                                          <p:spTgt spid="51229"/>
                                        </p:tgtEl>
                                        <p:attrNameLst>
                                          <p:attrName>ppt_x</p:attrName>
                                        </p:attrNameLst>
                                      </p:cBhvr>
                                      <p:tavLst>
                                        <p:tav tm="0">
                                          <p:val>
                                            <p:strVal val="1+#ppt_w/2"/>
                                          </p:val>
                                        </p:tav>
                                        <p:tav tm="100000">
                                          <p:val>
                                            <p:strVal val="#ppt_x"/>
                                          </p:val>
                                        </p:tav>
                                      </p:tavLst>
                                    </p:anim>
                                    <p:anim calcmode="lin" valueType="num">
                                      <p:cBhvr additive="base">
                                        <p:cTn id="56" dur="500" fill="hold"/>
                                        <p:tgtEl>
                                          <p:spTgt spid="51229"/>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51230"/>
                                        </p:tgtEl>
                                        <p:attrNameLst>
                                          <p:attrName>style.visibility</p:attrName>
                                        </p:attrNameLst>
                                      </p:cBhvr>
                                      <p:to>
                                        <p:strVal val="visible"/>
                                      </p:to>
                                    </p:set>
                                    <p:anim calcmode="lin" valueType="num">
                                      <p:cBhvr additive="base">
                                        <p:cTn id="61" dur="500" fill="hold"/>
                                        <p:tgtEl>
                                          <p:spTgt spid="51230"/>
                                        </p:tgtEl>
                                        <p:attrNameLst>
                                          <p:attrName>ppt_x</p:attrName>
                                        </p:attrNameLst>
                                      </p:cBhvr>
                                      <p:tavLst>
                                        <p:tav tm="0">
                                          <p:val>
                                            <p:strVal val="1+#ppt_w/2"/>
                                          </p:val>
                                        </p:tav>
                                        <p:tav tm="100000">
                                          <p:val>
                                            <p:strVal val="#ppt_x"/>
                                          </p:val>
                                        </p:tav>
                                      </p:tavLst>
                                    </p:anim>
                                    <p:anim calcmode="lin" valueType="num">
                                      <p:cBhvr additive="base">
                                        <p:cTn id="62" dur="500" fill="hold"/>
                                        <p:tgtEl>
                                          <p:spTgt spid="51230"/>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51231"/>
                                        </p:tgtEl>
                                        <p:attrNameLst>
                                          <p:attrName>style.visibility</p:attrName>
                                        </p:attrNameLst>
                                      </p:cBhvr>
                                      <p:to>
                                        <p:strVal val="visible"/>
                                      </p:to>
                                    </p:set>
                                    <p:anim calcmode="lin" valueType="num">
                                      <p:cBhvr additive="base">
                                        <p:cTn id="67" dur="500" fill="hold"/>
                                        <p:tgtEl>
                                          <p:spTgt spid="51231"/>
                                        </p:tgtEl>
                                        <p:attrNameLst>
                                          <p:attrName>ppt_x</p:attrName>
                                        </p:attrNameLst>
                                      </p:cBhvr>
                                      <p:tavLst>
                                        <p:tav tm="0">
                                          <p:val>
                                            <p:strVal val="1+#ppt_w/2"/>
                                          </p:val>
                                        </p:tav>
                                        <p:tav tm="100000">
                                          <p:val>
                                            <p:strVal val="#ppt_x"/>
                                          </p:val>
                                        </p:tav>
                                      </p:tavLst>
                                    </p:anim>
                                    <p:anim calcmode="lin" valueType="num">
                                      <p:cBhvr additive="base">
                                        <p:cTn id="68" dur="500" fill="hold"/>
                                        <p:tgtEl>
                                          <p:spTgt spid="51231"/>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51232"/>
                                        </p:tgtEl>
                                        <p:attrNameLst>
                                          <p:attrName>style.visibility</p:attrName>
                                        </p:attrNameLst>
                                      </p:cBhvr>
                                      <p:to>
                                        <p:strVal val="visible"/>
                                      </p:to>
                                    </p:set>
                                    <p:anim calcmode="lin" valueType="num">
                                      <p:cBhvr additive="base">
                                        <p:cTn id="73" dur="500" fill="hold"/>
                                        <p:tgtEl>
                                          <p:spTgt spid="51232"/>
                                        </p:tgtEl>
                                        <p:attrNameLst>
                                          <p:attrName>ppt_x</p:attrName>
                                        </p:attrNameLst>
                                      </p:cBhvr>
                                      <p:tavLst>
                                        <p:tav tm="0">
                                          <p:val>
                                            <p:strVal val="1+#ppt_w/2"/>
                                          </p:val>
                                        </p:tav>
                                        <p:tav tm="100000">
                                          <p:val>
                                            <p:strVal val="#ppt_x"/>
                                          </p:val>
                                        </p:tav>
                                      </p:tavLst>
                                    </p:anim>
                                    <p:anim calcmode="lin" valueType="num">
                                      <p:cBhvr additive="base">
                                        <p:cTn id="74" dur="500" fill="hold"/>
                                        <p:tgtEl>
                                          <p:spTgt spid="51232"/>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51233"/>
                                        </p:tgtEl>
                                        <p:attrNameLst>
                                          <p:attrName>style.visibility</p:attrName>
                                        </p:attrNameLst>
                                      </p:cBhvr>
                                      <p:to>
                                        <p:strVal val="visible"/>
                                      </p:to>
                                    </p:set>
                                    <p:anim calcmode="lin" valueType="num">
                                      <p:cBhvr additive="base">
                                        <p:cTn id="79" dur="500" fill="hold"/>
                                        <p:tgtEl>
                                          <p:spTgt spid="51233"/>
                                        </p:tgtEl>
                                        <p:attrNameLst>
                                          <p:attrName>ppt_x</p:attrName>
                                        </p:attrNameLst>
                                      </p:cBhvr>
                                      <p:tavLst>
                                        <p:tav tm="0">
                                          <p:val>
                                            <p:strVal val="1+#ppt_w/2"/>
                                          </p:val>
                                        </p:tav>
                                        <p:tav tm="100000">
                                          <p:val>
                                            <p:strVal val="#ppt_x"/>
                                          </p:val>
                                        </p:tav>
                                      </p:tavLst>
                                    </p:anim>
                                    <p:anim calcmode="lin" valueType="num">
                                      <p:cBhvr additive="base">
                                        <p:cTn id="80" dur="500" fill="hold"/>
                                        <p:tgtEl>
                                          <p:spTgt spid="51233"/>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51234"/>
                                        </p:tgtEl>
                                        <p:attrNameLst>
                                          <p:attrName>style.visibility</p:attrName>
                                        </p:attrNameLst>
                                      </p:cBhvr>
                                      <p:to>
                                        <p:strVal val="visible"/>
                                      </p:to>
                                    </p:set>
                                    <p:anim calcmode="lin" valueType="num">
                                      <p:cBhvr additive="base">
                                        <p:cTn id="85" dur="500" fill="hold"/>
                                        <p:tgtEl>
                                          <p:spTgt spid="51234"/>
                                        </p:tgtEl>
                                        <p:attrNameLst>
                                          <p:attrName>ppt_x</p:attrName>
                                        </p:attrNameLst>
                                      </p:cBhvr>
                                      <p:tavLst>
                                        <p:tav tm="0">
                                          <p:val>
                                            <p:strVal val="1+#ppt_w/2"/>
                                          </p:val>
                                        </p:tav>
                                        <p:tav tm="100000">
                                          <p:val>
                                            <p:strVal val="#ppt_x"/>
                                          </p:val>
                                        </p:tav>
                                      </p:tavLst>
                                    </p:anim>
                                    <p:anim calcmode="lin" valueType="num">
                                      <p:cBhvr additive="base">
                                        <p:cTn id="86" dur="500" fill="hold"/>
                                        <p:tgtEl>
                                          <p:spTgt spid="51234"/>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51235"/>
                                        </p:tgtEl>
                                        <p:attrNameLst>
                                          <p:attrName>style.visibility</p:attrName>
                                        </p:attrNameLst>
                                      </p:cBhvr>
                                      <p:to>
                                        <p:strVal val="visible"/>
                                      </p:to>
                                    </p:set>
                                    <p:anim calcmode="lin" valueType="num">
                                      <p:cBhvr additive="base">
                                        <p:cTn id="91" dur="500" fill="hold"/>
                                        <p:tgtEl>
                                          <p:spTgt spid="51235"/>
                                        </p:tgtEl>
                                        <p:attrNameLst>
                                          <p:attrName>ppt_x</p:attrName>
                                        </p:attrNameLst>
                                      </p:cBhvr>
                                      <p:tavLst>
                                        <p:tav tm="0">
                                          <p:val>
                                            <p:strVal val="1+#ppt_w/2"/>
                                          </p:val>
                                        </p:tav>
                                        <p:tav tm="100000">
                                          <p:val>
                                            <p:strVal val="#ppt_x"/>
                                          </p:val>
                                        </p:tav>
                                      </p:tavLst>
                                    </p:anim>
                                    <p:anim calcmode="lin" valueType="num">
                                      <p:cBhvr additive="base">
                                        <p:cTn id="92" dur="500" fill="hold"/>
                                        <p:tgtEl>
                                          <p:spTgt spid="51235"/>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51236"/>
                                        </p:tgtEl>
                                        <p:attrNameLst>
                                          <p:attrName>style.visibility</p:attrName>
                                        </p:attrNameLst>
                                      </p:cBhvr>
                                      <p:to>
                                        <p:strVal val="visible"/>
                                      </p:to>
                                    </p:set>
                                    <p:anim calcmode="lin" valueType="num">
                                      <p:cBhvr additive="base">
                                        <p:cTn id="97" dur="500" fill="hold"/>
                                        <p:tgtEl>
                                          <p:spTgt spid="51236"/>
                                        </p:tgtEl>
                                        <p:attrNameLst>
                                          <p:attrName>ppt_x</p:attrName>
                                        </p:attrNameLst>
                                      </p:cBhvr>
                                      <p:tavLst>
                                        <p:tav tm="0">
                                          <p:val>
                                            <p:strVal val="1+#ppt_w/2"/>
                                          </p:val>
                                        </p:tav>
                                        <p:tav tm="100000">
                                          <p:val>
                                            <p:strVal val="#ppt_x"/>
                                          </p:val>
                                        </p:tav>
                                      </p:tavLst>
                                    </p:anim>
                                    <p:anim calcmode="lin" valueType="num">
                                      <p:cBhvr additive="base">
                                        <p:cTn id="98" dur="500" fill="hold"/>
                                        <p:tgtEl>
                                          <p:spTgt spid="51236"/>
                                        </p:tgtEl>
                                        <p:attrNameLst>
                                          <p:attrName>ppt_y</p:attrName>
                                        </p:attrNameLst>
                                      </p:cBhvr>
                                      <p:tavLst>
                                        <p:tav tm="0">
                                          <p:val>
                                            <p:strVal val="#ppt_y"/>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2" fill="hold" grpId="0" nodeType="clickEffect">
                                  <p:stCondLst>
                                    <p:cond delay="0"/>
                                  </p:stCondLst>
                                  <p:childTnLst>
                                    <p:set>
                                      <p:cBhvr>
                                        <p:cTn id="102" dur="1" fill="hold">
                                          <p:stCondLst>
                                            <p:cond delay="0"/>
                                          </p:stCondLst>
                                        </p:cTn>
                                        <p:tgtEl>
                                          <p:spTgt spid="51237"/>
                                        </p:tgtEl>
                                        <p:attrNameLst>
                                          <p:attrName>style.visibility</p:attrName>
                                        </p:attrNameLst>
                                      </p:cBhvr>
                                      <p:to>
                                        <p:strVal val="visible"/>
                                      </p:to>
                                    </p:set>
                                    <p:anim calcmode="lin" valueType="num">
                                      <p:cBhvr additive="base">
                                        <p:cTn id="103" dur="500" fill="hold"/>
                                        <p:tgtEl>
                                          <p:spTgt spid="51237"/>
                                        </p:tgtEl>
                                        <p:attrNameLst>
                                          <p:attrName>ppt_x</p:attrName>
                                        </p:attrNameLst>
                                      </p:cBhvr>
                                      <p:tavLst>
                                        <p:tav tm="0">
                                          <p:val>
                                            <p:strVal val="1+#ppt_w/2"/>
                                          </p:val>
                                        </p:tav>
                                        <p:tav tm="100000">
                                          <p:val>
                                            <p:strVal val="#ppt_x"/>
                                          </p:val>
                                        </p:tav>
                                      </p:tavLst>
                                    </p:anim>
                                    <p:anim calcmode="lin" valueType="num">
                                      <p:cBhvr additive="base">
                                        <p:cTn id="104" dur="500" fill="hold"/>
                                        <p:tgtEl>
                                          <p:spTgt spid="51237"/>
                                        </p:tgtEl>
                                        <p:attrNameLst>
                                          <p:attrName>ppt_y</p:attrName>
                                        </p:attrNameLst>
                                      </p:cBhvr>
                                      <p:tavLst>
                                        <p:tav tm="0">
                                          <p:val>
                                            <p:strVal val="#ppt_y"/>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7" presetClass="entr" presetSubtype="4" fill="hold" grpId="0" nodeType="clickEffect">
                                  <p:stCondLst>
                                    <p:cond delay="0"/>
                                  </p:stCondLst>
                                  <p:childTnLst>
                                    <p:set>
                                      <p:cBhvr>
                                        <p:cTn id="108" dur="1" fill="hold">
                                          <p:stCondLst>
                                            <p:cond delay="0"/>
                                          </p:stCondLst>
                                        </p:cTn>
                                        <p:tgtEl>
                                          <p:spTgt spid="51238"/>
                                        </p:tgtEl>
                                        <p:attrNameLst>
                                          <p:attrName>style.visibility</p:attrName>
                                        </p:attrNameLst>
                                      </p:cBhvr>
                                      <p:to>
                                        <p:strVal val="visible"/>
                                      </p:to>
                                    </p:set>
                                    <p:anim calcmode="lin" valueType="num">
                                      <p:cBhvr additive="base">
                                        <p:cTn id="109" dur="5000" fill="hold"/>
                                        <p:tgtEl>
                                          <p:spTgt spid="51238"/>
                                        </p:tgtEl>
                                        <p:attrNameLst>
                                          <p:attrName>ppt_x</p:attrName>
                                        </p:attrNameLst>
                                      </p:cBhvr>
                                      <p:tavLst>
                                        <p:tav tm="0">
                                          <p:val>
                                            <p:strVal val="#ppt_x"/>
                                          </p:val>
                                        </p:tav>
                                        <p:tav tm="100000">
                                          <p:val>
                                            <p:strVal val="#ppt_x"/>
                                          </p:val>
                                        </p:tav>
                                      </p:tavLst>
                                    </p:anim>
                                    <p:anim calcmode="lin" valueType="num">
                                      <p:cBhvr additive="base">
                                        <p:cTn id="110" dur="5000" fill="hold"/>
                                        <p:tgtEl>
                                          <p:spTgt spid="512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autoUpdateAnimBg="0"/>
      <p:bldP spid="51206" grpId="0" autoUpdateAnimBg="0"/>
      <p:bldP spid="51208" grpId="0" autoUpdateAnimBg="0"/>
      <p:bldP spid="51210" grpId="0" autoUpdateAnimBg="0"/>
      <p:bldP spid="51225" grpId="0" autoUpdateAnimBg="0"/>
      <p:bldP spid="51226" grpId="0" autoUpdateAnimBg="0"/>
      <p:bldP spid="51227" grpId="0" autoUpdateAnimBg="0"/>
      <p:bldP spid="51228" grpId="0" autoUpdateAnimBg="0"/>
      <p:bldP spid="51229" grpId="0" autoUpdateAnimBg="0"/>
      <p:bldP spid="51230" grpId="0" autoUpdateAnimBg="0"/>
      <p:bldP spid="51231" grpId="0" autoUpdateAnimBg="0"/>
      <p:bldP spid="51232" grpId="0" autoUpdateAnimBg="0"/>
      <p:bldP spid="51233" grpId="0" autoUpdateAnimBg="0"/>
      <p:bldP spid="51234" grpId="0" autoUpdateAnimBg="0"/>
      <p:bldP spid="51235" grpId="0" autoUpdateAnimBg="0"/>
      <p:bldP spid="51236" grpId="0" autoUpdateAnimBg="0"/>
      <p:bldP spid="51237" grpId="0" autoUpdateAnimBg="0"/>
      <p:bldP spid="51238"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3"/>
          <p:cNvSpPr txBox="1">
            <a:spLocks noChangeArrowheads="1"/>
          </p:cNvSpPr>
          <p:nvPr/>
        </p:nvSpPr>
        <p:spPr bwMode="auto">
          <a:xfrm>
            <a:off x="152400" y="1143000"/>
            <a:ext cx="784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La méthode des </a:t>
            </a:r>
            <a:r>
              <a:rPr lang="fr-FR" altLang="fr-FR" sz="2400" u="sng">
                <a:solidFill>
                  <a:srgbClr val="FF0000"/>
                </a:solidFill>
              </a:rPr>
              <a:t>divisions successives</a:t>
            </a:r>
            <a:r>
              <a:rPr lang="fr-FR" altLang="fr-FR" sz="2400">
                <a:solidFill>
                  <a:srgbClr val="003399"/>
                </a:solidFill>
              </a:rPr>
              <a:t>.</a:t>
            </a:r>
          </a:p>
        </p:txBody>
      </p:sp>
      <p:sp>
        <p:nvSpPr>
          <p:cNvPr id="52228" name="Text Box 4"/>
          <p:cNvSpPr txBox="1">
            <a:spLocks noChangeArrowheads="1"/>
          </p:cNvSpPr>
          <p:nvPr/>
        </p:nvSpPr>
        <p:spPr bwMode="auto">
          <a:xfrm>
            <a:off x="152400" y="1676400"/>
            <a:ext cx="7848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Principe: On ne fait que des </a:t>
            </a:r>
            <a:r>
              <a:rPr lang="fr-FR" altLang="fr-FR" sz="2400" u="sng">
                <a:solidFill>
                  <a:srgbClr val="003399"/>
                </a:solidFill>
              </a:rPr>
              <a:t>divisions</a:t>
            </a:r>
            <a:r>
              <a:rPr lang="fr-FR" altLang="fr-FR" sz="2400">
                <a:solidFill>
                  <a:srgbClr val="003399"/>
                </a:solidFill>
              </a:rPr>
              <a:t> en remplaçant à chaque tour le </a:t>
            </a:r>
            <a:r>
              <a:rPr lang="fr-FR" altLang="fr-FR" sz="2400" u="sng">
                <a:solidFill>
                  <a:srgbClr val="003399"/>
                </a:solidFill>
              </a:rPr>
              <a:t>dividende par le diviseur</a:t>
            </a:r>
            <a:r>
              <a:rPr lang="fr-FR" altLang="fr-FR" sz="2400">
                <a:solidFill>
                  <a:srgbClr val="003399"/>
                </a:solidFill>
              </a:rPr>
              <a:t> et le </a:t>
            </a:r>
            <a:r>
              <a:rPr lang="fr-FR" altLang="fr-FR" sz="2400" u="sng">
                <a:solidFill>
                  <a:srgbClr val="003399"/>
                </a:solidFill>
              </a:rPr>
              <a:t>diviseur par le reste</a:t>
            </a:r>
            <a:r>
              <a:rPr lang="fr-FR" altLang="fr-FR" sz="2400">
                <a:solidFill>
                  <a:srgbClr val="003399"/>
                </a:solidFill>
              </a:rPr>
              <a:t>.</a:t>
            </a:r>
          </a:p>
        </p:txBody>
      </p:sp>
      <p:sp>
        <p:nvSpPr>
          <p:cNvPr id="52229" name="Text Box 5"/>
          <p:cNvSpPr txBox="1">
            <a:spLocks noChangeArrowheads="1"/>
          </p:cNvSpPr>
          <p:nvPr/>
        </p:nvSpPr>
        <p:spPr bwMode="auto">
          <a:xfrm>
            <a:off x="190500" y="2886075"/>
            <a:ext cx="784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Exemple: Cherchons le PGCD de 12 et 16</a:t>
            </a:r>
          </a:p>
        </p:txBody>
      </p:sp>
      <p:sp>
        <p:nvSpPr>
          <p:cNvPr id="52231" name="Text Box 7"/>
          <p:cNvSpPr txBox="1">
            <a:spLocks noChangeArrowheads="1"/>
          </p:cNvSpPr>
          <p:nvPr/>
        </p:nvSpPr>
        <p:spPr bwMode="auto">
          <a:xfrm>
            <a:off x="152400" y="5791200"/>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Le reste est </a:t>
            </a:r>
            <a:r>
              <a:rPr lang="fr-FR" altLang="fr-FR" sz="2400">
                <a:solidFill>
                  <a:srgbClr val="FF0000"/>
                </a:solidFill>
              </a:rPr>
              <a:t>0</a:t>
            </a:r>
            <a:r>
              <a:rPr lang="fr-FR" altLang="fr-FR" sz="2400">
                <a:solidFill>
                  <a:srgbClr val="003399"/>
                </a:solidFill>
              </a:rPr>
              <a:t>, le nombre </a:t>
            </a:r>
            <a:r>
              <a:rPr lang="fr-FR" altLang="fr-FR" sz="2400">
                <a:solidFill>
                  <a:srgbClr val="FF33CC"/>
                </a:solidFill>
              </a:rPr>
              <a:t>4</a:t>
            </a:r>
            <a:r>
              <a:rPr lang="fr-FR" altLang="fr-FR" sz="2400">
                <a:solidFill>
                  <a:srgbClr val="FF0000"/>
                </a:solidFill>
              </a:rPr>
              <a:t> </a:t>
            </a:r>
            <a:r>
              <a:rPr lang="fr-FR" altLang="fr-FR" sz="2400">
                <a:solidFill>
                  <a:srgbClr val="003399"/>
                </a:solidFill>
              </a:rPr>
              <a:t>est le PGCD de 12 et 16.</a:t>
            </a:r>
          </a:p>
        </p:txBody>
      </p:sp>
      <p:grpSp>
        <p:nvGrpSpPr>
          <p:cNvPr id="52264" name="Group 40"/>
          <p:cNvGrpSpPr>
            <a:grpSpLocks/>
          </p:cNvGrpSpPr>
          <p:nvPr/>
        </p:nvGrpSpPr>
        <p:grpSpPr bwMode="auto">
          <a:xfrm>
            <a:off x="2209800" y="4191000"/>
            <a:ext cx="1524000" cy="1676400"/>
            <a:chOff x="1392" y="2640"/>
            <a:chExt cx="960" cy="1056"/>
          </a:xfrm>
        </p:grpSpPr>
        <p:sp>
          <p:nvSpPr>
            <p:cNvPr id="23575" name="Line 19"/>
            <p:cNvSpPr>
              <a:spLocks noChangeShapeType="1"/>
            </p:cNvSpPr>
            <p:nvPr/>
          </p:nvSpPr>
          <p:spPr bwMode="auto">
            <a:xfrm flipH="1">
              <a:off x="1392" y="2976"/>
              <a:ext cx="720" cy="72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3576" name="Oval 20"/>
            <p:cNvSpPr>
              <a:spLocks noChangeArrowheads="1"/>
            </p:cNvSpPr>
            <p:nvPr/>
          </p:nvSpPr>
          <p:spPr bwMode="auto">
            <a:xfrm flipH="1">
              <a:off x="2016" y="2640"/>
              <a:ext cx="336" cy="336"/>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algn="ctr" eaLnBrk="1" hangingPunct="1">
                <a:spcBef>
                  <a:spcPct val="0"/>
                </a:spcBef>
                <a:buFontTx/>
                <a:buNone/>
              </a:pPr>
              <a:endParaRPr lang="fr-FR" altLang="fr-FR" sz="2400" b="0">
                <a:solidFill>
                  <a:srgbClr val="FF0000"/>
                </a:solidFill>
                <a:latin typeface="Times New Roman" pitchFamily="18" charset="0"/>
              </a:endParaRPr>
            </a:p>
          </p:txBody>
        </p:sp>
      </p:grpSp>
      <p:grpSp>
        <p:nvGrpSpPr>
          <p:cNvPr id="52248" name="Group 24"/>
          <p:cNvGrpSpPr>
            <a:grpSpLocks/>
          </p:cNvGrpSpPr>
          <p:nvPr/>
        </p:nvGrpSpPr>
        <p:grpSpPr bwMode="auto">
          <a:xfrm>
            <a:off x="381000" y="3733800"/>
            <a:ext cx="1828800" cy="914400"/>
            <a:chOff x="240" y="2208"/>
            <a:chExt cx="1152" cy="576"/>
          </a:xfrm>
        </p:grpSpPr>
        <p:sp>
          <p:nvSpPr>
            <p:cNvPr id="23571" name="Text Box 11"/>
            <p:cNvSpPr txBox="1">
              <a:spLocks noChangeArrowheads="1"/>
            </p:cNvSpPr>
            <p:nvPr/>
          </p:nvSpPr>
          <p:spPr bwMode="auto">
            <a:xfrm>
              <a:off x="240" y="2208"/>
              <a:ext cx="115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16    12</a:t>
              </a:r>
            </a:p>
          </p:txBody>
        </p:sp>
        <p:sp>
          <p:nvSpPr>
            <p:cNvPr id="23572" name="Text Box 21"/>
            <p:cNvSpPr txBox="1">
              <a:spLocks noChangeArrowheads="1"/>
            </p:cNvSpPr>
            <p:nvPr/>
          </p:nvSpPr>
          <p:spPr bwMode="auto">
            <a:xfrm>
              <a:off x="240" y="2448"/>
              <a:ext cx="86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4     1</a:t>
              </a:r>
            </a:p>
          </p:txBody>
        </p:sp>
        <p:sp>
          <p:nvSpPr>
            <p:cNvPr id="23573" name="Line 22"/>
            <p:cNvSpPr>
              <a:spLocks noChangeShapeType="1"/>
            </p:cNvSpPr>
            <p:nvPr/>
          </p:nvSpPr>
          <p:spPr bwMode="auto">
            <a:xfrm>
              <a:off x="768" y="2256"/>
              <a:ext cx="0" cy="528"/>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3574" name="Line 23"/>
            <p:cNvSpPr>
              <a:spLocks noChangeShapeType="1"/>
            </p:cNvSpPr>
            <p:nvPr/>
          </p:nvSpPr>
          <p:spPr bwMode="auto">
            <a:xfrm>
              <a:off x="768" y="2496"/>
              <a:ext cx="384" cy="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52249" name="Group 25"/>
          <p:cNvGrpSpPr>
            <a:grpSpLocks/>
          </p:cNvGrpSpPr>
          <p:nvPr/>
        </p:nvGrpSpPr>
        <p:grpSpPr bwMode="auto">
          <a:xfrm>
            <a:off x="2971800" y="3733800"/>
            <a:ext cx="1828800" cy="914400"/>
            <a:chOff x="240" y="2208"/>
            <a:chExt cx="1152" cy="576"/>
          </a:xfrm>
        </p:grpSpPr>
        <p:sp>
          <p:nvSpPr>
            <p:cNvPr id="23567" name="Text Box 26"/>
            <p:cNvSpPr txBox="1">
              <a:spLocks noChangeArrowheads="1"/>
            </p:cNvSpPr>
            <p:nvPr/>
          </p:nvSpPr>
          <p:spPr bwMode="auto">
            <a:xfrm>
              <a:off x="240" y="2208"/>
              <a:ext cx="115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12    4</a:t>
              </a:r>
            </a:p>
          </p:txBody>
        </p:sp>
        <p:sp>
          <p:nvSpPr>
            <p:cNvPr id="23568" name="Text Box 27"/>
            <p:cNvSpPr txBox="1">
              <a:spLocks noChangeArrowheads="1"/>
            </p:cNvSpPr>
            <p:nvPr/>
          </p:nvSpPr>
          <p:spPr bwMode="auto">
            <a:xfrm>
              <a:off x="240" y="2448"/>
              <a:ext cx="86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a:t>
              </a:r>
              <a:r>
                <a:rPr lang="fr-FR" altLang="fr-FR" sz="2800">
                  <a:solidFill>
                    <a:srgbClr val="FF0000"/>
                  </a:solidFill>
                </a:rPr>
                <a:t>0</a:t>
              </a:r>
              <a:r>
                <a:rPr lang="fr-FR" altLang="fr-FR" sz="2800">
                  <a:solidFill>
                    <a:srgbClr val="003399"/>
                  </a:solidFill>
                </a:rPr>
                <a:t>    3</a:t>
              </a:r>
            </a:p>
          </p:txBody>
        </p:sp>
        <p:sp>
          <p:nvSpPr>
            <p:cNvPr id="23569" name="Line 28"/>
            <p:cNvSpPr>
              <a:spLocks noChangeShapeType="1"/>
            </p:cNvSpPr>
            <p:nvPr/>
          </p:nvSpPr>
          <p:spPr bwMode="auto">
            <a:xfrm>
              <a:off x="768" y="2256"/>
              <a:ext cx="0" cy="528"/>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3570" name="Line 29"/>
            <p:cNvSpPr>
              <a:spLocks noChangeShapeType="1"/>
            </p:cNvSpPr>
            <p:nvPr/>
          </p:nvSpPr>
          <p:spPr bwMode="auto">
            <a:xfrm>
              <a:off x="768" y="2496"/>
              <a:ext cx="384" cy="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52255" name="Oval 31"/>
          <p:cNvSpPr>
            <a:spLocks noChangeArrowheads="1"/>
          </p:cNvSpPr>
          <p:nvPr/>
        </p:nvSpPr>
        <p:spPr bwMode="auto">
          <a:xfrm>
            <a:off x="1295400" y="3733800"/>
            <a:ext cx="533400" cy="5334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sp>
        <p:nvSpPr>
          <p:cNvPr id="52256" name="Oval 32"/>
          <p:cNvSpPr>
            <a:spLocks noChangeArrowheads="1"/>
          </p:cNvSpPr>
          <p:nvPr/>
        </p:nvSpPr>
        <p:spPr bwMode="auto">
          <a:xfrm>
            <a:off x="3124200" y="3733800"/>
            <a:ext cx="533400" cy="5334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sp>
        <p:nvSpPr>
          <p:cNvPr id="52257" name="Oval 33"/>
          <p:cNvSpPr>
            <a:spLocks noChangeArrowheads="1"/>
          </p:cNvSpPr>
          <p:nvPr/>
        </p:nvSpPr>
        <p:spPr bwMode="auto">
          <a:xfrm>
            <a:off x="685800" y="4191000"/>
            <a:ext cx="457200" cy="457200"/>
          </a:xfrm>
          <a:prstGeom prst="ellipse">
            <a:avLst/>
          </a:prstGeom>
          <a:noFill/>
          <a:ln w="38100">
            <a:solidFill>
              <a:srgbClr val="FF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sp>
        <p:nvSpPr>
          <p:cNvPr id="52263" name="Oval 39"/>
          <p:cNvSpPr>
            <a:spLocks noChangeArrowheads="1"/>
          </p:cNvSpPr>
          <p:nvPr/>
        </p:nvSpPr>
        <p:spPr bwMode="auto">
          <a:xfrm>
            <a:off x="3810000" y="3733800"/>
            <a:ext cx="533400" cy="457200"/>
          </a:xfrm>
          <a:prstGeom prst="ellipse">
            <a:avLst/>
          </a:prstGeom>
          <a:noFill/>
          <a:ln w="38100">
            <a:solidFill>
              <a:srgbClr val="FF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sp>
        <p:nvSpPr>
          <p:cNvPr id="23565" name="Rectangle 2"/>
          <p:cNvSpPr>
            <a:spLocks noChangeArrowheads="1"/>
          </p:cNvSpPr>
          <p:nvPr/>
        </p:nvSpPr>
        <p:spPr bwMode="auto">
          <a:xfrm>
            <a:off x="152400" y="0"/>
            <a:ext cx="8991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algn="ctr" eaLnBrk="1" hangingPunct="1">
              <a:spcBef>
                <a:spcPct val="0"/>
              </a:spcBef>
              <a:buFontTx/>
              <a:buNone/>
            </a:pPr>
            <a:r>
              <a:rPr lang="fr-FR" altLang="fr-FR" sz="4400"/>
              <a:t>Methode2:</a:t>
            </a:r>
          </a:p>
          <a:p>
            <a:pPr algn="ctr" eaLnBrk="1" hangingPunct="1">
              <a:spcBef>
                <a:spcPct val="0"/>
              </a:spcBef>
              <a:buFontTx/>
              <a:buNone/>
            </a:pPr>
            <a:r>
              <a:rPr lang="fr-FR" altLang="fr-FR" sz="1800"/>
              <a:t>Pas Facile mais pas rapide !</a:t>
            </a:r>
            <a:endParaRPr lang="fr-FR" altLang="fr-FR" sz="1000"/>
          </a:p>
        </p:txBody>
      </p:sp>
      <p:sp>
        <p:nvSpPr>
          <p:cNvPr id="23566" name="Text Box 22"/>
          <p:cNvSpPr txBox="1">
            <a:spLocks noChangeArrowheads="1"/>
          </p:cNvSpPr>
          <p:nvPr/>
        </p:nvSpPr>
        <p:spPr bwMode="auto">
          <a:xfrm>
            <a:off x="-150813" y="6534150"/>
            <a:ext cx="2317751"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algn="r" eaLnBrk="1" hangingPunct="1">
              <a:spcBef>
                <a:spcPct val="50000"/>
              </a:spcBef>
              <a:buFontTx/>
              <a:buNone/>
            </a:pPr>
            <a:r>
              <a:rPr lang="fr-FR" altLang="fr-FR" sz="1400">
                <a:solidFill>
                  <a:schemeClr val="tx1"/>
                </a:solidFill>
                <a:latin typeface="Times New Roman" pitchFamily="18" charset="0"/>
              </a:rPr>
              <a:t>Création :ATMANI NAJIB</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2227"/>
                                        </p:tgtEl>
                                        <p:attrNameLst>
                                          <p:attrName>style.visibility</p:attrName>
                                        </p:attrNameLst>
                                      </p:cBhvr>
                                      <p:to>
                                        <p:strVal val="visible"/>
                                      </p:to>
                                    </p:set>
                                    <p:anim calcmode="lin" valueType="num">
                                      <p:cBhvr additive="base">
                                        <p:cTn id="7" dur="500" fill="hold"/>
                                        <p:tgtEl>
                                          <p:spTgt spid="52227"/>
                                        </p:tgtEl>
                                        <p:attrNameLst>
                                          <p:attrName>ppt_x</p:attrName>
                                        </p:attrNameLst>
                                      </p:cBhvr>
                                      <p:tavLst>
                                        <p:tav tm="0">
                                          <p:val>
                                            <p:strVal val="1+#ppt_w/2"/>
                                          </p:val>
                                        </p:tav>
                                        <p:tav tm="100000">
                                          <p:val>
                                            <p:strVal val="#ppt_x"/>
                                          </p:val>
                                        </p:tav>
                                      </p:tavLst>
                                    </p:anim>
                                    <p:anim calcmode="lin" valueType="num">
                                      <p:cBhvr additive="base">
                                        <p:cTn id="8" dur="500" fill="hold"/>
                                        <p:tgtEl>
                                          <p:spTgt spid="5222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iterate type="wd">
                                    <p:tmPct val="100000"/>
                                  </p:iterate>
                                  <p:childTnLst>
                                    <p:set>
                                      <p:cBhvr>
                                        <p:cTn id="12" dur="1" fill="hold">
                                          <p:stCondLst>
                                            <p:cond delay="0"/>
                                          </p:stCondLst>
                                        </p:cTn>
                                        <p:tgtEl>
                                          <p:spTgt spid="52228"/>
                                        </p:tgtEl>
                                        <p:attrNameLst>
                                          <p:attrName>style.visibility</p:attrName>
                                        </p:attrNameLst>
                                      </p:cBhvr>
                                      <p:to>
                                        <p:strVal val="visible"/>
                                      </p:to>
                                    </p:set>
                                    <p:anim calcmode="lin" valueType="num">
                                      <p:cBhvr additive="base">
                                        <p:cTn id="13" dur="300" fill="hold"/>
                                        <p:tgtEl>
                                          <p:spTgt spid="52228"/>
                                        </p:tgtEl>
                                        <p:attrNameLst>
                                          <p:attrName>ppt_x</p:attrName>
                                        </p:attrNameLst>
                                      </p:cBhvr>
                                      <p:tavLst>
                                        <p:tav tm="0">
                                          <p:val>
                                            <p:strVal val="1+#ppt_w/2"/>
                                          </p:val>
                                        </p:tav>
                                        <p:tav tm="100000">
                                          <p:val>
                                            <p:strVal val="#ppt_x"/>
                                          </p:val>
                                        </p:tav>
                                      </p:tavLst>
                                    </p:anim>
                                    <p:anim calcmode="lin" valueType="num">
                                      <p:cBhvr additive="base">
                                        <p:cTn id="14" dur="300" fill="hold"/>
                                        <p:tgtEl>
                                          <p:spTgt spid="5222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2229"/>
                                        </p:tgtEl>
                                        <p:attrNameLst>
                                          <p:attrName>style.visibility</p:attrName>
                                        </p:attrNameLst>
                                      </p:cBhvr>
                                      <p:to>
                                        <p:strVal val="visible"/>
                                      </p:to>
                                    </p:set>
                                    <p:anim calcmode="lin" valueType="num">
                                      <p:cBhvr additive="base">
                                        <p:cTn id="19" dur="500" fill="hold"/>
                                        <p:tgtEl>
                                          <p:spTgt spid="52229"/>
                                        </p:tgtEl>
                                        <p:attrNameLst>
                                          <p:attrName>ppt_x</p:attrName>
                                        </p:attrNameLst>
                                      </p:cBhvr>
                                      <p:tavLst>
                                        <p:tav tm="0">
                                          <p:val>
                                            <p:strVal val="1+#ppt_w/2"/>
                                          </p:val>
                                        </p:tav>
                                        <p:tav tm="100000">
                                          <p:val>
                                            <p:strVal val="#ppt_x"/>
                                          </p:val>
                                        </p:tav>
                                      </p:tavLst>
                                    </p:anim>
                                    <p:anim calcmode="lin" valueType="num">
                                      <p:cBhvr additive="base">
                                        <p:cTn id="20" dur="500" fill="hold"/>
                                        <p:tgtEl>
                                          <p:spTgt spid="5222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52248"/>
                                        </p:tgtEl>
                                        <p:attrNameLst>
                                          <p:attrName>style.visibility</p:attrName>
                                        </p:attrNameLst>
                                      </p:cBhvr>
                                      <p:to>
                                        <p:strVal val="visible"/>
                                      </p:to>
                                    </p:set>
                                    <p:anim calcmode="lin" valueType="num">
                                      <p:cBhvr additive="base">
                                        <p:cTn id="25" dur="500" fill="hold"/>
                                        <p:tgtEl>
                                          <p:spTgt spid="52248"/>
                                        </p:tgtEl>
                                        <p:attrNameLst>
                                          <p:attrName>ppt_x</p:attrName>
                                        </p:attrNameLst>
                                      </p:cBhvr>
                                      <p:tavLst>
                                        <p:tav tm="0">
                                          <p:val>
                                            <p:strVal val="0-#ppt_w/2"/>
                                          </p:val>
                                        </p:tav>
                                        <p:tav tm="100000">
                                          <p:val>
                                            <p:strVal val="#ppt_x"/>
                                          </p:val>
                                        </p:tav>
                                      </p:tavLst>
                                    </p:anim>
                                    <p:anim calcmode="lin" valueType="num">
                                      <p:cBhvr additive="base">
                                        <p:cTn id="26" dur="500" fill="hold"/>
                                        <p:tgtEl>
                                          <p:spTgt spid="5224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52255"/>
                                        </p:tgtEl>
                                        <p:attrNameLst>
                                          <p:attrName>style.visibility</p:attrName>
                                        </p:attrNameLst>
                                      </p:cBhvr>
                                      <p:to>
                                        <p:strVal val="visible"/>
                                      </p:to>
                                    </p:set>
                                    <p:animEffect transition="in" filter="dissolve">
                                      <p:cBhvr>
                                        <p:cTn id="31" dur="500"/>
                                        <p:tgtEl>
                                          <p:spTgt spid="5225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52257"/>
                                        </p:tgtEl>
                                        <p:attrNameLst>
                                          <p:attrName>style.visibility</p:attrName>
                                        </p:attrNameLst>
                                      </p:cBhvr>
                                      <p:to>
                                        <p:strVal val="visible"/>
                                      </p:to>
                                    </p:set>
                                    <p:animEffect transition="in" filter="dissolve">
                                      <p:cBhvr>
                                        <p:cTn id="36" dur="500"/>
                                        <p:tgtEl>
                                          <p:spTgt spid="52257"/>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52256"/>
                                        </p:tgtEl>
                                        <p:attrNameLst>
                                          <p:attrName>style.visibility</p:attrName>
                                        </p:attrNameLst>
                                      </p:cBhvr>
                                      <p:to>
                                        <p:strVal val="visible"/>
                                      </p:to>
                                    </p:set>
                                    <p:animEffect transition="in" filter="dissolve">
                                      <p:cBhvr>
                                        <p:cTn id="41" dur="500"/>
                                        <p:tgtEl>
                                          <p:spTgt spid="5225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52263"/>
                                        </p:tgtEl>
                                        <p:attrNameLst>
                                          <p:attrName>style.visibility</p:attrName>
                                        </p:attrNameLst>
                                      </p:cBhvr>
                                      <p:to>
                                        <p:strVal val="visible"/>
                                      </p:to>
                                    </p:set>
                                    <p:animEffect transition="in" filter="dissolve">
                                      <p:cBhvr>
                                        <p:cTn id="46" dur="500"/>
                                        <p:tgtEl>
                                          <p:spTgt spid="5226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2" fill="hold" nodeType="clickEffect">
                                  <p:stCondLst>
                                    <p:cond delay="0"/>
                                  </p:stCondLst>
                                  <p:childTnLst>
                                    <p:set>
                                      <p:cBhvr>
                                        <p:cTn id="50" dur="1" fill="hold">
                                          <p:stCondLst>
                                            <p:cond delay="0"/>
                                          </p:stCondLst>
                                        </p:cTn>
                                        <p:tgtEl>
                                          <p:spTgt spid="52249"/>
                                        </p:tgtEl>
                                        <p:attrNameLst>
                                          <p:attrName>style.visibility</p:attrName>
                                        </p:attrNameLst>
                                      </p:cBhvr>
                                      <p:to>
                                        <p:strVal val="visible"/>
                                      </p:to>
                                    </p:set>
                                    <p:anim calcmode="lin" valueType="num">
                                      <p:cBhvr additive="base">
                                        <p:cTn id="51" dur="500" fill="hold"/>
                                        <p:tgtEl>
                                          <p:spTgt spid="52249"/>
                                        </p:tgtEl>
                                        <p:attrNameLst>
                                          <p:attrName>ppt_x</p:attrName>
                                        </p:attrNameLst>
                                      </p:cBhvr>
                                      <p:tavLst>
                                        <p:tav tm="0">
                                          <p:val>
                                            <p:strVal val="1+#ppt_w/2"/>
                                          </p:val>
                                        </p:tav>
                                        <p:tav tm="100000">
                                          <p:val>
                                            <p:strVal val="#ppt_x"/>
                                          </p:val>
                                        </p:tav>
                                      </p:tavLst>
                                    </p:anim>
                                    <p:anim calcmode="lin" valueType="num">
                                      <p:cBhvr additive="base">
                                        <p:cTn id="52" dur="500" fill="hold"/>
                                        <p:tgtEl>
                                          <p:spTgt spid="52249"/>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7" presetClass="entr" presetSubtype="4" fill="hold" grpId="0" nodeType="clickEffect">
                                  <p:stCondLst>
                                    <p:cond delay="0"/>
                                  </p:stCondLst>
                                  <p:childTnLst>
                                    <p:set>
                                      <p:cBhvr>
                                        <p:cTn id="56" dur="1" fill="hold">
                                          <p:stCondLst>
                                            <p:cond delay="0"/>
                                          </p:stCondLst>
                                        </p:cTn>
                                        <p:tgtEl>
                                          <p:spTgt spid="52231"/>
                                        </p:tgtEl>
                                        <p:attrNameLst>
                                          <p:attrName>style.visibility</p:attrName>
                                        </p:attrNameLst>
                                      </p:cBhvr>
                                      <p:to>
                                        <p:strVal val="visible"/>
                                      </p:to>
                                    </p:set>
                                    <p:anim calcmode="lin" valueType="num">
                                      <p:cBhvr additive="base">
                                        <p:cTn id="57" dur="5000" fill="hold"/>
                                        <p:tgtEl>
                                          <p:spTgt spid="52231"/>
                                        </p:tgtEl>
                                        <p:attrNameLst>
                                          <p:attrName>ppt_x</p:attrName>
                                        </p:attrNameLst>
                                      </p:cBhvr>
                                      <p:tavLst>
                                        <p:tav tm="0">
                                          <p:val>
                                            <p:strVal val="#ppt_x"/>
                                          </p:val>
                                        </p:tav>
                                        <p:tav tm="100000">
                                          <p:val>
                                            <p:strVal val="#ppt_x"/>
                                          </p:val>
                                        </p:tav>
                                      </p:tavLst>
                                    </p:anim>
                                    <p:anim calcmode="lin" valueType="num">
                                      <p:cBhvr additive="base">
                                        <p:cTn id="58" dur="5000" fill="hold"/>
                                        <p:tgtEl>
                                          <p:spTgt spid="52231"/>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522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autoUpdateAnimBg="0"/>
      <p:bldP spid="52228" grpId="0" autoUpdateAnimBg="0"/>
      <p:bldP spid="52229" grpId="0" autoUpdateAnimBg="0"/>
      <p:bldP spid="52231" grpId="0" autoUpdateAnimBg="0"/>
      <p:bldP spid="52255" grpId="0" animBg="1"/>
      <p:bldP spid="52256" grpId="0" animBg="1"/>
      <p:bldP spid="52257" grpId="0" animBg="1"/>
      <p:bldP spid="522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 Box 3"/>
          <p:cNvSpPr txBox="1">
            <a:spLocks noChangeArrowheads="1"/>
          </p:cNvSpPr>
          <p:nvPr/>
        </p:nvSpPr>
        <p:spPr bwMode="auto">
          <a:xfrm>
            <a:off x="396875" y="2163763"/>
            <a:ext cx="784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Cherchons le </a:t>
            </a:r>
            <a:r>
              <a:rPr lang="fr-FR" altLang="fr-FR" sz="2400" u="sng">
                <a:solidFill>
                  <a:srgbClr val="003399"/>
                </a:solidFill>
              </a:rPr>
              <a:t>PGCD de 60 et 75</a:t>
            </a:r>
          </a:p>
        </p:txBody>
      </p:sp>
      <p:sp>
        <p:nvSpPr>
          <p:cNvPr id="53252" name="Text Box 4"/>
          <p:cNvSpPr txBox="1">
            <a:spLocks noChangeArrowheads="1"/>
          </p:cNvSpPr>
          <p:nvPr/>
        </p:nvSpPr>
        <p:spPr bwMode="auto">
          <a:xfrm>
            <a:off x="230188" y="3589338"/>
            <a:ext cx="853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Le reste est </a:t>
            </a:r>
            <a:r>
              <a:rPr lang="fr-FR" altLang="fr-FR" sz="2400">
                <a:solidFill>
                  <a:srgbClr val="FF0000"/>
                </a:solidFill>
              </a:rPr>
              <a:t>0</a:t>
            </a:r>
            <a:r>
              <a:rPr lang="fr-FR" altLang="fr-FR" sz="2400">
                <a:solidFill>
                  <a:srgbClr val="003399"/>
                </a:solidFill>
              </a:rPr>
              <a:t>, le nombre 15 est le PGCD de 60 et 75.</a:t>
            </a:r>
          </a:p>
        </p:txBody>
      </p:sp>
      <p:sp>
        <p:nvSpPr>
          <p:cNvPr id="53263" name="Text Box 15"/>
          <p:cNvSpPr txBox="1">
            <a:spLocks noChangeArrowheads="1"/>
          </p:cNvSpPr>
          <p:nvPr/>
        </p:nvSpPr>
        <p:spPr bwMode="auto">
          <a:xfrm>
            <a:off x="190500" y="4078288"/>
            <a:ext cx="784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2)Cherchons le </a:t>
            </a:r>
            <a:r>
              <a:rPr lang="fr-FR" altLang="fr-FR" sz="2400" u="sng">
                <a:solidFill>
                  <a:srgbClr val="003399"/>
                </a:solidFill>
              </a:rPr>
              <a:t>PGCD de 2 et 7</a:t>
            </a:r>
          </a:p>
        </p:txBody>
      </p:sp>
      <p:sp>
        <p:nvSpPr>
          <p:cNvPr id="53272" name="Text Box 24"/>
          <p:cNvSpPr txBox="1">
            <a:spLocks noChangeArrowheads="1"/>
          </p:cNvSpPr>
          <p:nvPr/>
        </p:nvSpPr>
        <p:spPr bwMode="auto">
          <a:xfrm>
            <a:off x="152400" y="5678488"/>
            <a:ext cx="8534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Le reste est </a:t>
            </a:r>
            <a:r>
              <a:rPr lang="fr-FR" altLang="fr-FR" sz="2400">
                <a:solidFill>
                  <a:srgbClr val="FF0000"/>
                </a:solidFill>
              </a:rPr>
              <a:t>0</a:t>
            </a:r>
            <a:r>
              <a:rPr lang="fr-FR" altLang="fr-FR" sz="2400">
                <a:solidFill>
                  <a:srgbClr val="003399"/>
                </a:solidFill>
              </a:rPr>
              <a:t>, le nombre </a:t>
            </a:r>
            <a:r>
              <a:rPr lang="fr-FR" altLang="fr-FR" sz="2400" u="sng">
                <a:solidFill>
                  <a:srgbClr val="003399"/>
                </a:solidFill>
              </a:rPr>
              <a:t>1 est le PGCD</a:t>
            </a:r>
            <a:r>
              <a:rPr lang="fr-FR" altLang="fr-FR" sz="2400">
                <a:solidFill>
                  <a:srgbClr val="003399"/>
                </a:solidFill>
              </a:rPr>
              <a:t> de 2 et 7. Les nombres </a:t>
            </a:r>
            <a:r>
              <a:rPr lang="fr-FR" altLang="fr-FR" sz="2400" u="sng">
                <a:solidFill>
                  <a:srgbClr val="003399"/>
                </a:solidFill>
              </a:rPr>
              <a:t>2 et 7 sont donc premiers entre eux</a:t>
            </a:r>
            <a:r>
              <a:rPr lang="fr-FR" altLang="fr-FR" sz="2400">
                <a:solidFill>
                  <a:srgbClr val="003399"/>
                </a:solidFill>
              </a:rPr>
              <a:t>.</a:t>
            </a:r>
          </a:p>
        </p:txBody>
      </p:sp>
      <p:grpSp>
        <p:nvGrpSpPr>
          <p:cNvPr id="53289" name="Group 41"/>
          <p:cNvGrpSpPr>
            <a:grpSpLocks/>
          </p:cNvGrpSpPr>
          <p:nvPr/>
        </p:nvGrpSpPr>
        <p:grpSpPr bwMode="auto">
          <a:xfrm>
            <a:off x="419100" y="2627313"/>
            <a:ext cx="2057400" cy="914400"/>
            <a:chOff x="96" y="1248"/>
            <a:chExt cx="1296" cy="576"/>
          </a:xfrm>
        </p:grpSpPr>
        <p:grpSp>
          <p:nvGrpSpPr>
            <p:cNvPr id="24615" name="Group 39"/>
            <p:cNvGrpSpPr>
              <a:grpSpLocks/>
            </p:cNvGrpSpPr>
            <p:nvPr/>
          </p:nvGrpSpPr>
          <p:grpSpPr bwMode="auto">
            <a:xfrm>
              <a:off x="96" y="1248"/>
              <a:ext cx="1296" cy="576"/>
              <a:chOff x="96" y="1248"/>
              <a:chExt cx="1296" cy="576"/>
            </a:xfrm>
          </p:grpSpPr>
          <p:sp>
            <p:nvSpPr>
              <p:cNvPr id="24617" name="Text Box 26"/>
              <p:cNvSpPr txBox="1">
                <a:spLocks noChangeArrowheads="1"/>
              </p:cNvSpPr>
              <p:nvPr/>
            </p:nvSpPr>
            <p:spPr bwMode="auto">
              <a:xfrm>
                <a:off x="240" y="1248"/>
                <a:ext cx="115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75    60</a:t>
                </a:r>
              </a:p>
            </p:txBody>
          </p:sp>
          <p:sp>
            <p:nvSpPr>
              <p:cNvPr id="24618" name="Text Box 27"/>
              <p:cNvSpPr txBox="1">
                <a:spLocks noChangeArrowheads="1"/>
              </p:cNvSpPr>
              <p:nvPr/>
            </p:nvSpPr>
            <p:spPr bwMode="auto">
              <a:xfrm>
                <a:off x="96" y="1488"/>
                <a:ext cx="115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15    1</a:t>
                </a:r>
              </a:p>
            </p:txBody>
          </p:sp>
          <p:sp>
            <p:nvSpPr>
              <p:cNvPr id="24619" name="Line 28"/>
              <p:cNvSpPr>
                <a:spLocks noChangeShapeType="1"/>
              </p:cNvSpPr>
              <p:nvPr/>
            </p:nvSpPr>
            <p:spPr bwMode="auto">
              <a:xfrm>
                <a:off x="768" y="1296"/>
                <a:ext cx="0" cy="528"/>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24616" name="Line 29"/>
            <p:cNvSpPr>
              <a:spLocks noChangeShapeType="1"/>
            </p:cNvSpPr>
            <p:nvPr/>
          </p:nvSpPr>
          <p:spPr bwMode="auto">
            <a:xfrm>
              <a:off x="768" y="1536"/>
              <a:ext cx="384" cy="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53305" name="Group 57"/>
          <p:cNvGrpSpPr>
            <a:grpSpLocks/>
          </p:cNvGrpSpPr>
          <p:nvPr/>
        </p:nvGrpSpPr>
        <p:grpSpPr bwMode="auto">
          <a:xfrm>
            <a:off x="3238500" y="2627313"/>
            <a:ext cx="1828800" cy="914400"/>
            <a:chOff x="1872" y="1248"/>
            <a:chExt cx="1152" cy="576"/>
          </a:xfrm>
        </p:grpSpPr>
        <p:grpSp>
          <p:nvGrpSpPr>
            <p:cNvPr id="24610" name="Group 40"/>
            <p:cNvGrpSpPr>
              <a:grpSpLocks/>
            </p:cNvGrpSpPr>
            <p:nvPr/>
          </p:nvGrpSpPr>
          <p:grpSpPr bwMode="auto">
            <a:xfrm>
              <a:off x="1872" y="1248"/>
              <a:ext cx="1152" cy="576"/>
              <a:chOff x="1872" y="1248"/>
              <a:chExt cx="1152" cy="576"/>
            </a:xfrm>
          </p:grpSpPr>
          <p:sp>
            <p:nvSpPr>
              <p:cNvPr id="24612" name="Text Box 31"/>
              <p:cNvSpPr txBox="1">
                <a:spLocks noChangeArrowheads="1"/>
              </p:cNvSpPr>
              <p:nvPr/>
            </p:nvSpPr>
            <p:spPr bwMode="auto">
              <a:xfrm>
                <a:off x="1872" y="1248"/>
                <a:ext cx="115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60    15</a:t>
                </a:r>
              </a:p>
            </p:txBody>
          </p:sp>
          <p:sp>
            <p:nvSpPr>
              <p:cNvPr id="24613" name="Text Box 32"/>
              <p:cNvSpPr txBox="1">
                <a:spLocks noChangeArrowheads="1"/>
              </p:cNvSpPr>
              <p:nvPr/>
            </p:nvSpPr>
            <p:spPr bwMode="auto">
              <a:xfrm>
                <a:off x="1872" y="1488"/>
                <a:ext cx="86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a:t>
                </a:r>
                <a:r>
                  <a:rPr lang="fr-FR" altLang="fr-FR" sz="2800">
                    <a:solidFill>
                      <a:srgbClr val="FF0000"/>
                    </a:solidFill>
                  </a:rPr>
                  <a:t>0</a:t>
                </a:r>
                <a:r>
                  <a:rPr lang="fr-FR" altLang="fr-FR" sz="2800">
                    <a:solidFill>
                      <a:srgbClr val="003399"/>
                    </a:solidFill>
                  </a:rPr>
                  <a:t>    4</a:t>
                </a:r>
              </a:p>
            </p:txBody>
          </p:sp>
          <p:sp>
            <p:nvSpPr>
              <p:cNvPr id="24614" name="Line 33"/>
              <p:cNvSpPr>
                <a:spLocks noChangeShapeType="1"/>
              </p:cNvSpPr>
              <p:nvPr/>
            </p:nvSpPr>
            <p:spPr bwMode="auto">
              <a:xfrm>
                <a:off x="2400" y="1296"/>
                <a:ext cx="0" cy="528"/>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24611" name="Line 34"/>
            <p:cNvSpPr>
              <a:spLocks noChangeShapeType="1"/>
            </p:cNvSpPr>
            <p:nvPr/>
          </p:nvSpPr>
          <p:spPr bwMode="auto">
            <a:xfrm>
              <a:off x="2400" y="1536"/>
              <a:ext cx="384" cy="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53283" name="Oval 35"/>
          <p:cNvSpPr>
            <a:spLocks noChangeArrowheads="1"/>
          </p:cNvSpPr>
          <p:nvPr/>
        </p:nvSpPr>
        <p:spPr bwMode="auto">
          <a:xfrm>
            <a:off x="1562100" y="2627313"/>
            <a:ext cx="533400" cy="5334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sp>
        <p:nvSpPr>
          <p:cNvPr id="53284" name="Oval 36"/>
          <p:cNvSpPr>
            <a:spLocks noChangeArrowheads="1"/>
          </p:cNvSpPr>
          <p:nvPr/>
        </p:nvSpPr>
        <p:spPr bwMode="auto">
          <a:xfrm>
            <a:off x="3390900" y="2627313"/>
            <a:ext cx="533400" cy="5334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sp>
        <p:nvSpPr>
          <p:cNvPr id="53285" name="Oval 37"/>
          <p:cNvSpPr>
            <a:spLocks noChangeArrowheads="1"/>
          </p:cNvSpPr>
          <p:nvPr/>
        </p:nvSpPr>
        <p:spPr bwMode="auto">
          <a:xfrm>
            <a:off x="647700" y="3084513"/>
            <a:ext cx="762000" cy="457200"/>
          </a:xfrm>
          <a:prstGeom prst="ellipse">
            <a:avLst/>
          </a:prstGeom>
          <a:noFill/>
          <a:ln w="38100">
            <a:solidFill>
              <a:srgbClr val="FF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sp>
        <p:nvSpPr>
          <p:cNvPr id="53286" name="Oval 38"/>
          <p:cNvSpPr>
            <a:spLocks noChangeArrowheads="1"/>
          </p:cNvSpPr>
          <p:nvPr/>
        </p:nvSpPr>
        <p:spPr bwMode="auto">
          <a:xfrm>
            <a:off x="4076700" y="2627313"/>
            <a:ext cx="685800" cy="457200"/>
          </a:xfrm>
          <a:prstGeom prst="ellipse">
            <a:avLst/>
          </a:prstGeom>
          <a:noFill/>
          <a:ln w="38100">
            <a:solidFill>
              <a:srgbClr val="FF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grpSp>
        <p:nvGrpSpPr>
          <p:cNvPr id="53290" name="Group 42"/>
          <p:cNvGrpSpPr>
            <a:grpSpLocks/>
          </p:cNvGrpSpPr>
          <p:nvPr/>
        </p:nvGrpSpPr>
        <p:grpSpPr bwMode="auto">
          <a:xfrm>
            <a:off x="190500" y="4687888"/>
            <a:ext cx="2057400" cy="914400"/>
            <a:chOff x="96" y="1248"/>
            <a:chExt cx="1296" cy="576"/>
          </a:xfrm>
        </p:grpSpPr>
        <p:grpSp>
          <p:nvGrpSpPr>
            <p:cNvPr id="24605" name="Group 43"/>
            <p:cNvGrpSpPr>
              <a:grpSpLocks/>
            </p:cNvGrpSpPr>
            <p:nvPr/>
          </p:nvGrpSpPr>
          <p:grpSpPr bwMode="auto">
            <a:xfrm>
              <a:off x="96" y="1248"/>
              <a:ext cx="1296" cy="576"/>
              <a:chOff x="96" y="1248"/>
              <a:chExt cx="1296" cy="576"/>
            </a:xfrm>
          </p:grpSpPr>
          <p:sp>
            <p:nvSpPr>
              <p:cNvPr id="24607" name="Text Box 44"/>
              <p:cNvSpPr txBox="1">
                <a:spLocks noChangeArrowheads="1"/>
              </p:cNvSpPr>
              <p:nvPr/>
            </p:nvSpPr>
            <p:spPr bwMode="auto">
              <a:xfrm>
                <a:off x="240" y="1248"/>
                <a:ext cx="115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7      2</a:t>
                </a:r>
              </a:p>
            </p:txBody>
          </p:sp>
          <p:sp>
            <p:nvSpPr>
              <p:cNvPr id="24608" name="Text Box 45"/>
              <p:cNvSpPr txBox="1">
                <a:spLocks noChangeArrowheads="1"/>
              </p:cNvSpPr>
              <p:nvPr/>
            </p:nvSpPr>
            <p:spPr bwMode="auto">
              <a:xfrm>
                <a:off x="96" y="1488"/>
                <a:ext cx="115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1      3</a:t>
                </a:r>
              </a:p>
            </p:txBody>
          </p:sp>
          <p:sp>
            <p:nvSpPr>
              <p:cNvPr id="24609" name="Line 46"/>
              <p:cNvSpPr>
                <a:spLocks noChangeShapeType="1"/>
              </p:cNvSpPr>
              <p:nvPr/>
            </p:nvSpPr>
            <p:spPr bwMode="auto">
              <a:xfrm>
                <a:off x="768" y="1296"/>
                <a:ext cx="0" cy="528"/>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24606" name="Line 47"/>
            <p:cNvSpPr>
              <a:spLocks noChangeShapeType="1"/>
            </p:cNvSpPr>
            <p:nvPr/>
          </p:nvSpPr>
          <p:spPr bwMode="auto">
            <a:xfrm>
              <a:off x="768" y="1536"/>
              <a:ext cx="384" cy="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53306" name="Group 58"/>
          <p:cNvGrpSpPr>
            <a:grpSpLocks/>
          </p:cNvGrpSpPr>
          <p:nvPr/>
        </p:nvGrpSpPr>
        <p:grpSpPr bwMode="auto">
          <a:xfrm>
            <a:off x="3009900" y="4687888"/>
            <a:ext cx="1828800" cy="914400"/>
            <a:chOff x="1872" y="2736"/>
            <a:chExt cx="1152" cy="576"/>
          </a:xfrm>
        </p:grpSpPr>
        <p:grpSp>
          <p:nvGrpSpPr>
            <p:cNvPr id="24600" name="Group 48"/>
            <p:cNvGrpSpPr>
              <a:grpSpLocks/>
            </p:cNvGrpSpPr>
            <p:nvPr/>
          </p:nvGrpSpPr>
          <p:grpSpPr bwMode="auto">
            <a:xfrm>
              <a:off x="1872" y="2736"/>
              <a:ext cx="1152" cy="576"/>
              <a:chOff x="1872" y="1248"/>
              <a:chExt cx="1152" cy="576"/>
            </a:xfrm>
          </p:grpSpPr>
          <p:sp>
            <p:nvSpPr>
              <p:cNvPr id="24602" name="Text Box 49"/>
              <p:cNvSpPr txBox="1">
                <a:spLocks noChangeArrowheads="1"/>
              </p:cNvSpPr>
              <p:nvPr/>
            </p:nvSpPr>
            <p:spPr bwMode="auto">
              <a:xfrm>
                <a:off x="1872" y="1248"/>
                <a:ext cx="115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2    1</a:t>
                </a:r>
              </a:p>
            </p:txBody>
          </p:sp>
          <p:sp>
            <p:nvSpPr>
              <p:cNvPr id="24603" name="Text Box 50"/>
              <p:cNvSpPr txBox="1">
                <a:spLocks noChangeArrowheads="1"/>
              </p:cNvSpPr>
              <p:nvPr/>
            </p:nvSpPr>
            <p:spPr bwMode="auto">
              <a:xfrm>
                <a:off x="1872" y="1488"/>
                <a:ext cx="86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a:t>
                </a:r>
                <a:r>
                  <a:rPr lang="fr-FR" altLang="fr-FR" sz="2800">
                    <a:solidFill>
                      <a:srgbClr val="FF0000"/>
                    </a:solidFill>
                  </a:rPr>
                  <a:t>0</a:t>
                </a:r>
                <a:r>
                  <a:rPr lang="fr-FR" altLang="fr-FR" sz="2800">
                    <a:solidFill>
                      <a:srgbClr val="003399"/>
                    </a:solidFill>
                  </a:rPr>
                  <a:t>    2</a:t>
                </a:r>
              </a:p>
            </p:txBody>
          </p:sp>
          <p:sp>
            <p:nvSpPr>
              <p:cNvPr id="24604" name="Line 51"/>
              <p:cNvSpPr>
                <a:spLocks noChangeShapeType="1"/>
              </p:cNvSpPr>
              <p:nvPr/>
            </p:nvSpPr>
            <p:spPr bwMode="auto">
              <a:xfrm>
                <a:off x="2400" y="1296"/>
                <a:ext cx="0" cy="528"/>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24601" name="Line 52"/>
            <p:cNvSpPr>
              <a:spLocks noChangeShapeType="1"/>
            </p:cNvSpPr>
            <p:nvPr/>
          </p:nvSpPr>
          <p:spPr bwMode="auto">
            <a:xfrm>
              <a:off x="2400" y="3024"/>
              <a:ext cx="384" cy="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53301" name="Oval 53"/>
          <p:cNvSpPr>
            <a:spLocks noChangeArrowheads="1"/>
          </p:cNvSpPr>
          <p:nvPr/>
        </p:nvSpPr>
        <p:spPr bwMode="auto">
          <a:xfrm>
            <a:off x="1333500" y="4687888"/>
            <a:ext cx="533400" cy="5334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sp>
        <p:nvSpPr>
          <p:cNvPr id="53302" name="Oval 54"/>
          <p:cNvSpPr>
            <a:spLocks noChangeArrowheads="1"/>
          </p:cNvSpPr>
          <p:nvPr/>
        </p:nvSpPr>
        <p:spPr bwMode="auto">
          <a:xfrm>
            <a:off x="3162300" y="4687888"/>
            <a:ext cx="533400" cy="5334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sp>
        <p:nvSpPr>
          <p:cNvPr id="53303" name="Oval 55"/>
          <p:cNvSpPr>
            <a:spLocks noChangeArrowheads="1"/>
          </p:cNvSpPr>
          <p:nvPr/>
        </p:nvSpPr>
        <p:spPr bwMode="auto">
          <a:xfrm>
            <a:off x="419100" y="5145088"/>
            <a:ext cx="533400" cy="457200"/>
          </a:xfrm>
          <a:prstGeom prst="ellipse">
            <a:avLst/>
          </a:prstGeom>
          <a:noFill/>
          <a:ln w="38100">
            <a:solidFill>
              <a:srgbClr val="FF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sp>
        <p:nvSpPr>
          <p:cNvPr id="53304" name="Oval 56"/>
          <p:cNvSpPr>
            <a:spLocks noChangeArrowheads="1"/>
          </p:cNvSpPr>
          <p:nvPr/>
        </p:nvSpPr>
        <p:spPr bwMode="auto">
          <a:xfrm>
            <a:off x="3848100" y="4687888"/>
            <a:ext cx="533400" cy="457200"/>
          </a:xfrm>
          <a:prstGeom prst="ellipse">
            <a:avLst/>
          </a:prstGeom>
          <a:noFill/>
          <a:ln w="38100">
            <a:solidFill>
              <a:srgbClr val="FF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sp>
        <p:nvSpPr>
          <p:cNvPr id="39" name="Rectangle 38"/>
          <p:cNvSpPr/>
          <p:nvPr/>
        </p:nvSpPr>
        <p:spPr>
          <a:xfrm>
            <a:off x="230188" y="274638"/>
            <a:ext cx="8378825" cy="952500"/>
          </a:xfrm>
          <a:prstGeom prst="rect">
            <a:avLst/>
          </a:prstGeom>
        </p:spPr>
        <p:txBody>
          <a:bodyPr>
            <a:spAutoFit/>
          </a:bodyPr>
          <a:lstStyle/>
          <a:p>
            <a:pPr>
              <a:spcBef>
                <a:spcPct val="50000"/>
              </a:spcBef>
              <a:defRPr/>
            </a:pPr>
            <a:r>
              <a:rPr lang="fr-FR" altLang="fr-FR" sz="2800" b="1" dirty="0">
                <a:solidFill>
                  <a:schemeClr val="tx1">
                    <a:lumMod val="95000"/>
                    <a:lumOff val="5000"/>
                  </a:schemeClr>
                </a:solidFill>
              </a:rPr>
              <a:t>Exercices: Chercher le PGCD en utilisant la méthodes des divisions successives</a:t>
            </a:r>
          </a:p>
        </p:txBody>
      </p:sp>
      <p:sp>
        <p:nvSpPr>
          <p:cNvPr id="24595" name="Text Box 3"/>
          <p:cNvSpPr txBox="1">
            <a:spLocks noChangeArrowheads="1"/>
          </p:cNvSpPr>
          <p:nvPr/>
        </p:nvSpPr>
        <p:spPr bwMode="auto">
          <a:xfrm>
            <a:off x="209550" y="1157288"/>
            <a:ext cx="32385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000">
                <a:solidFill>
                  <a:srgbClr val="003399"/>
                </a:solidFill>
              </a:rPr>
              <a:t>1)</a:t>
            </a:r>
            <a:r>
              <a:rPr lang="fr-FR" altLang="fr-FR" sz="2000" u="sng">
                <a:solidFill>
                  <a:srgbClr val="003399"/>
                </a:solidFill>
              </a:rPr>
              <a:t>PGCD de 60 et 75</a:t>
            </a:r>
          </a:p>
        </p:txBody>
      </p:sp>
      <p:sp>
        <p:nvSpPr>
          <p:cNvPr id="24596" name="Text Box 3"/>
          <p:cNvSpPr txBox="1">
            <a:spLocks noChangeArrowheads="1"/>
          </p:cNvSpPr>
          <p:nvPr/>
        </p:nvSpPr>
        <p:spPr bwMode="auto">
          <a:xfrm>
            <a:off x="2917825" y="1157288"/>
            <a:ext cx="32385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000">
                <a:solidFill>
                  <a:srgbClr val="003399"/>
                </a:solidFill>
              </a:rPr>
              <a:t>2)</a:t>
            </a:r>
            <a:r>
              <a:rPr lang="fr-FR" altLang="fr-FR" sz="2000" u="sng">
                <a:solidFill>
                  <a:srgbClr val="003399"/>
                </a:solidFill>
              </a:rPr>
              <a:t>PGCD de 60 et 75</a:t>
            </a:r>
          </a:p>
        </p:txBody>
      </p:sp>
      <p:sp>
        <p:nvSpPr>
          <p:cNvPr id="42" name="Text Box 5"/>
          <p:cNvSpPr txBox="1">
            <a:spLocks noChangeArrowheads="1"/>
          </p:cNvSpPr>
          <p:nvPr/>
        </p:nvSpPr>
        <p:spPr bwMode="auto">
          <a:xfrm>
            <a:off x="280988" y="1636713"/>
            <a:ext cx="784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u="sng">
                <a:solidFill>
                  <a:srgbClr val="003399"/>
                </a:solidFill>
              </a:rPr>
              <a:t>Solutions</a:t>
            </a:r>
          </a:p>
        </p:txBody>
      </p:sp>
      <p:sp>
        <p:nvSpPr>
          <p:cNvPr id="24598" name="Text Box 3"/>
          <p:cNvSpPr txBox="1">
            <a:spLocks noChangeArrowheads="1"/>
          </p:cNvSpPr>
          <p:nvPr/>
        </p:nvSpPr>
        <p:spPr bwMode="auto">
          <a:xfrm>
            <a:off x="6084888" y="1169988"/>
            <a:ext cx="29876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000">
                <a:solidFill>
                  <a:srgbClr val="003399"/>
                </a:solidFill>
              </a:rPr>
              <a:t>3)</a:t>
            </a:r>
            <a:r>
              <a:rPr lang="fr-FR" altLang="fr-FR" sz="2000" u="sng">
                <a:solidFill>
                  <a:srgbClr val="003399"/>
                </a:solidFill>
              </a:rPr>
              <a:t>PGCD de 27 et 2</a:t>
            </a:r>
          </a:p>
        </p:txBody>
      </p:sp>
      <p:sp>
        <p:nvSpPr>
          <p:cNvPr id="24599" name="Text Box 22"/>
          <p:cNvSpPr txBox="1">
            <a:spLocks noChangeArrowheads="1"/>
          </p:cNvSpPr>
          <p:nvPr/>
        </p:nvSpPr>
        <p:spPr bwMode="auto">
          <a:xfrm>
            <a:off x="-150813" y="6534150"/>
            <a:ext cx="2317751"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algn="r" eaLnBrk="1" hangingPunct="1">
              <a:spcBef>
                <a:spcPct val="50000"/>
              </a:spcBef>
              <a:buFontTx/>
              <a:buNone/>
            </a:pPr>
            <a:r>
              <a:rPr lang="fr-FR" altLang="fr-FR" sz="1400">
                <a:solidFill>
                  <a:schemeClr val="tx1"/>
                </a:solidFill>
                <a:latin typeface="Times New Roman" pitchFamily="18" charset="0"/>
              </a:rPr>
              <a:t>Création :ATMANI NAJIB</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1+#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3251"/>
                                        </p:tgtEl>
                                        <p:attrNameLst>
                                          <p:attrName>style.visibility</p:attrName>
                                        </p:attrNameLst>
                                      </p:cBhvr>
                                      <p:to>
                                        <p:strVal val="visible"/>
                                      </p:to>
                                    </p:set>
                                    <p:anim calcmode="lin" valueType="num">
                                      <p:cBhvr additive="base">
                                        <p:cTn id="13" dur="500" fill="hold"/>
                                        <p:tgtEl>
                                          <p:spTgt spid="53251"/>
                                        </p:tgtEl>
                                        <p:attrNameLst>
                                          <p:attrName>ppt_x</p:attrName>
                                        </p:attrNameLst>
                                      </p:cBhvr>
                                      <p:tavLst>
                                        <p:tav tm="0">
                                          <p:val>
                                            <p:strVal val="1+#ppt_w/2"/>
                                          </p:val>
                                        </p:tav>
                                        <p:tav tm="100000">
                                          <p:val>
                                            <p:strVal val="#ppt_x"/>
                                          </p:val>
                                        </p:tav>
                                      </p:tavLst>
                                    </p:anim>
                                    <p:anim calcmode="lin" valueType="num">
                                      <p:cBhvr additive="base">
                                        <p:cTn id="14" dur="500" fill="hold"/>
                                        <p:tgtEl>
                                          <p:spTgt spid="5325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53289"/>
                                        </p:tgtEl>
                                        <p:attrNameLst>
                                          <p:attrName>style.visibility</p:attrName>
                                        </p:attrNameLst>
                                      </p:cBhvr>
                                      <p:to>
                                        <p:strVal val="visible"/>
                                      </p:to>
                                    </p:set>
                                    <p:anim calcmode="lin" valueType="num">
                                      <p:cBhvr additive="base">
                                        <p:cTn id="19" dur="500" fill="hold"/>
                                        <p:tgtEl>
                                          <p:spTgt spid="53289"/>
                                        </p:tgtEl>
                                        <p:attrNameLst>
                                          <p:attrName>ppt_x</p:attrName>
                                        </p:attrNameLst>
                                      </p:cBhvr>
                                      <p:tavLst>
                                        <p:tav tm="0">
                                          <p:val>
                                            <p:strVal val="0-#ppt_w/2"/>
                                          </p:val>
                                        </p:tav>
                                        <p:tav tm="100000">
                                          <p:val>
                                            <p:strVal val="#ppt_x"/>
                                          </p:val>
                                        </p:tav>
                                      </p:tavLst>
                                    </p:anim>
                                    <p:anim calcmode="lin" valueType="num">
                                      <p:cBhvr additive="base">
                                        <p:cTn id="20" dur="500" fill="hold"/>
                                        <p:tgtEl>
                                          <p:spTgt spid="53289"/>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53283"/>
                                        </p:tgtEl>
                                        <p:attrNameLst>
                                          <p:attrName>style.visibility</p:attrName>
                                        </p:attrNameLst>
                                      </p:cBhvr>
                                      <p:to>
                                        <p:strVal val="visible"/>
                                      </p:to>
                                    </p:set>
                                    <p:animEffect transition="in" filter="dissolve">
                                      <p:cBhvr>
                                        <p:cTn id="25" dur="500"/>
                                        <p:tgtEl>
                                          <p:spTgt spid="5328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53285"/>
                                        </p:tgtEl>
                                        <p:attrNameLst>
                                          <p:attrName>style.visibility</p:attrName>
                                        </p:attrNameLst>
                                      </p:cBhvr>
                                      <p:to>
                                        <p:strVal val="visible"/>
                                      </p:to>
                                    </p:set>
                                    <p:animEffect transition="in" filter="dissolve">
                                      <p:cBhvr>
                                        <p:cTn id="30" dur="500"/>
                                        <p:tgtEl>
                                          <p:spTgt spid="5328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53284"/>
                                        </p:tgtEl>
                                        <p:attrNameLst>
                                          <p:attrName>style.visibility</p:attrName>
                                        </p:attrNameLst>
                                      </p:cBhvr>
                                      <p:to>
                                        <p:strVal val="visible"/>
                                      </p:to>
                                    </p:set>
                                    <p:animEffect transition="in" filter="dissolve">
                                      <p:cBhvr>
                                        <p:cTn id="35" dur="500"/>
                                        <p:tgtEl>
                                          <p:spTgt spid="5328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53286"/>
                                        </p:tgtEl>
                                        <p:attrNameLst>
                                          <p:attrName>style.visibility</p:attrName>
                                        </p:attrNameLst>
                                      </p:cBhvr>
                                      <p:to>
                                        <p:strVal val="visible"/>
                                      </p:to>
                                    </p:set>
                                    <p:animEffect transition="in" filter="dissolve">
                                      <p:cBhvr>
                                        <p:cTn id="40" dur="500"/>
                                        <p:tgtEl>
                                          <p:spTgt spid="5328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nodeType="clickEffect">
                                  <p:stCondLst>
                                    <p:cond delay="0"/>
                                  </p:stCondLst>
                                  <p:childTnLst>
                                    <p:set>
                                      <p:cBhvr>
                                        <p:cTn id="44" dur="1" fill="hold">
                                          <p:stCondLst>
                                            <p:cond delay="0"/>
                                          </p:stCondLst>
                                        </p:cTn>
                                        <p:tgtEl>
                                          <p:spTgt spid="53305"/>
                                        </p:tgtEl>
                                        <p:attrNameLst>
                                          <p:attrName>style.visibility</p:attrName>
                                        </p:attrNameLst>
                                      </p:cBhvr>
                                      <p:to>
                                        <p:strVal val="visible"/>
                                      </p:to>
                                    </p:set>
                                    <p:anim calcmode="lin" valueType="num">
                                      <p:cBhvr additive="base">
                                        <p:cTn id="45" dur="500" fill="hold"/>
                                        <p:tgtEl>
                                          <p:spTgt spid="53305"/>
                                        </p:tgtEl>
                                        <p:attrNameLst>
                                          <p:attrName>ppt_x</p:attrName>
                                        </p:attrNameLst>
                                      </p:cBhvr>
                                      <p:tavLst>
                                        <p:tav tm="0">
                                          <p:val>
                                            <p:strVal val="1+#ppt_w/2"/>
                                          </p:val>
                                        </p:tav>
                                        <p:tav tm="100000">
                                          <p:val>
                                            <p:strVal val="#ppt_x"/>
                                          </p:val>
                                        </p:tav>
                                      </p:tavLst>
                                    </p:anim>
                                    <p:anim calcmode="lin" valueType="num">
                                      <p:cBhvr additive="base">
                                        <p:cTn id="46" dur="500" fill="hold"/>
                                        <p:tgtEl>
                                          <p:spTgt spid="53305"/>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53252"/>
                                        </p:tgtEl>
                                        <p:attrNameLst>
                                          <p:attrName>style.visibility</p:attrName>
                                        </p:attrNameLst>
                                      </p:cBhvr>
                                      <p:to>
                                        <p:strVal val="visible"/>
                                      </p:to>
                                    </p:set>
                                    <p:anim calcmode="lin" valueType="num">
                                      <p:cBhvr additive="base">
                                        <p:cTn id="51" dur="500" fill="hold"/>
                                        <p:tgtEl>
                                          <p:spTgt spid="53252"/>
                                        </p:tgtEl>
                                        <p:attrNameLst>
                                          <p:attrName>ppt_x</p:attrName>
                                        </p:attrNameLst>
                                      </p:cBhvr>
                                      <p:tavLst>
                                        <p:tav tm="0">
                                          <p:val>
                                            <p:strVal val="#ppt_x"/>
                                          </p:val>
                                        </p:tav>
                                        <p:tav tm="100000">
                                          <p:val>
                                            <p:strVal val="#ppt_x"/>
                                          </p:val>
                                        </p:tav>
                                      </p:tavLst>
                                    </p:anim>
                                    <p:anim calcmode="lin" valueType="num">
                                      <p:cBhvr additive="base">
                                        <p:cTn id="52" dur="500" fill="hold"/>
                                        <p:tgtEl>
                                          <p:spTgt spid="53252"/>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53263"/>
                                        </p:tgtEl>
                                        <p:attrNameLst>
                                          <p:attrName>style.visibility</p:attrName>
                                        </p:attrNameLst>
                                      </p:cBhvr>
                                      <p:to>
                                        <p:strVal val="visible"/>
                                      </p:to>
                                    </p:set>
                                    <p:anim calcmode="lin" valueType="num">
                                      <p:cBhvr additive="base">
                                        <p:cTn id="57" dur="500" fill="hold"/>
                                        <p:tgtEl>
                                          <p:spTgt spid="53263"/>
                                        </p:tgtEl>
                                        <p:attrNameLst>
                                          <p:attrName>ppt_x</p:attrName>
                                        </p:attrNameLst>
                                      </p:cBhvr>
                                      <p:tavLst>
                                        <p:tav tm="0">
                                          <p:val>
                                            <p:strVal val="1+#ppt_w/2"/>
                                          </p:val>
                                        </p:tav>
                                        <p:tav tm="100000">
                                          <p:val>
                                            <p:strVal val="#ppt_x"/>
                                          </p:val>
                                        </p:tav>
                                      </p:tavLst>
                                    </p:anim>
                                    <p:anim calcmode="lin" valueType="num">
                                      <p:cBhvr additive="base">
                                        <p:cTn id="58" dur="500" fill="hold"/>
                                        <p:tgtEl>
                                          <p:spTgt spid="53263"/>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8" fill="hold" nodeType="clickEffect">
                                  <p:stCondLst>
                                    <p:cond delay="0"/>
                                  </p:stCondLst>
                                  <p:childTnLst>
                                    <p:set>
                                      <p:cBhvr>
                                        <p:cTn id="62" dur="1" fill="hold">
                                          <p:stCondLst>
                                            <p:cond delay="0"/>
                                          </p:stCondLst>
                                        </p:cTn>
                                        <p:tgtEl>
                                          <p:spTgt spid="53290"/>
                                        </p:tgtEl>
                                        <p:attrNameLst>
                                          <p:attrName>style.visibility</p:attrName>
                                        </p:attrNameLst>
                                      </p:cBhvr>
                                      <p:to>
                                        <p:strVal val="visible"/>
                                      </p:to>
                                    </p:set>
                                    <p:anim calcmode="lin" valueType="num">
                                      <p:cBhvr additive="base">
                                        <p:cTn id="63" dur="500" fill="hold"/>
                                        <p:tgtEl>
                                          <p:spTgt spid="53290"/>
                                        </p:tgtEl>
                                        <p:attrNameLst>
                                          <p:attrName>ppt_x</p:attrName>
                                        </p:attrNameLst>
                                      </p:cBhvr>
                                      <p:tavLst>
                                        <p:tav tm="0">
                                          <p:val>
                                            <p:strVal val="0-#ppt_w/2"/>
                                          </p:val>
                                        </p:tav>
                                        <p:tav tm="100000">
                                          <p:val>
                                            <p:strVal val="#ppt_x"/>
                                          </p:val>
                                        </p:tav>
                                      </p:tavLst>
                                    </p:anim>
                                    <p:anim calcmode="lin" valueType="num">
                                      <p:cBhvr additive="base">
                                        <p:cTn id="64" dur="500" fill="hold"/>
                                        <p:tgtEl>
                                          <p:spTgt spid="53290"/>
                                        </p:tgtEl>
                                        <p:attrNameLst>
                                          <p:attrName>ppt_y</p:attrName>
                                        </p:attrNameLst>
                                      </p:cBhvr>
                                      <p:tavLst>
                                        <p:tav tm="0">
                                          <p:val>
                                            <p:strVal val="#ppt_y"/>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53301"/>
                                        </p:tgtEl>
                                        <p:attrNameLst>
                                          <p:attrName>style.visibility</p:attrName>
                                        </p:attrNameLst>
                                      </p:cBhvr>
                                      <p:to>
                                        <p:strVal val="visible"/>
                                      </p:to>
                                    </p:set>
                                    <p:animEffect transition="in" filter="dissolve">
                                      <p:cBhvr>
                                        <p:cTn id="69" dur="500"/>
                                        <p:tgtEl>
                                          <p:spTgt spid="53301"/>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53303"/>
                                        </p:tgtEl>
                                        <p:attrNameLst>
                                          <p:attrName>style.visibility</p:attrName>
                                        </p:attrNameLst>
                                      </p:cBhvr>
                                      <p:to>
                                        <p:strVal val="visible"/>
                                      </p:to>
                                    </p:set>
                                    <p:animEffect transition="in" filter="dissolve">
                                      <p:cBhvr>
                                        <p:cTn id="74" dur="500"/>
                                        <p:tgtEl>
                                          <p:spTgt spid="53303"/>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53302"/>
                                        </p:tgtEl>
                                        <p:attrNameLst>
                                          <p:attrName>style.visibility</p:attrName>
                                        </p:attrNameLst>
                                      </p:cBhvr>
                                      <p:to>
                                        <p:strVal val="visible"/>
                                      </p:to>
                                    </p:set>
                                    <p:animEffect transition="in" filter="dissolve">
                                      <p:cBhvr>
                                        <p:cTn id="79" dur="500"/>
                                        <p:tgtEl>
                                          <p:spTgt spid="53302"/>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9" presetClass="entr" presetSubtype="0" fill="hold" grpId="0" nodeType="clickEffect">
                                  <p:stCondLst>
                                    <p:cond delay="0"/>
                                  </p:stCondLst>
                                  <p:childTnLst>
                                    <p:set>
                                      <p:cBhvr>
                                        <p:cTn id="83" dur="1" fill="hold">
                                          <p:stCondLst>
                                            <p:cond delay="0"/>
                                          </p:stCondLst>
                                        </p:cTn>
                                        <p:tgtEl>
                                          <p:spTgt spid="53304"/>
                                        </p:tgtEl>
                                        <p:attrNameLst>
                                          <p:attrName>style.visibility</p:attrName>
                                        </p:attrNameLst>
                                      </p:cBhvr>
                                      <p:to>
                                        <p:strVal val="visible"/>
                                      </p:to>
                                    </p:set>
                                    <p:animEffect transition="in" filter="dissolve">
                                      <p:cBhvr>
                                        <p:cTn id="84" dur="500"/>
                                        <p:tgtEl>
                                          <p:spTgt spid="53304"/>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2" fill="hold" nodeType="clickEffect">
                                  <p:stCondLst>
                                    <p:cond delay="0"/>
                                  </p:stCondLst>
                                  <p:childTnLst>
                                    <p:set>
                                      <p:cBhvr>
                                        <p:cTn id="88" dur="1" fill="hold">
                                          <p:stCondLst>
                                            <p:cond delay="0"/>
                                          </p:stCondLst>
                                        </p:cTn>
                                        <p:tgtEl>
                                          <p:spTgt spid="53306"/>
                                        </p:tgtEl>
                                        <p:attrNameLst>
                                          <p:attrName>style.visibility</p:attrName>
                                        </p:attrNameLst>
                                      </p:cBhvr>
                                      <p:to>
                                        <p:strVal val="visible"/>
                                      </p:to>
                                    </p:set>
                                    <p:anim calcmode="lin" valueType="num">
                                      <p:cBhvr additive="base">
                                        <p:cTn id="89" dur="500" fill="hold"/>
                                        <p:tgtEl>
                                          <p:spTgt spid="53306"/>
                                        </p:tgtEl>
                                        <p:attrNameLst>
                                          <p:attrName>ppt_x</p:attrName>
                                        </p:attrNameLst>
                                      </p:cBhvr>
                                      <p:tavLst>
                                        <p:tav tm="0">
                                          <p:val>
                                            <p:strVal val="1+#ppt_w/2"/>
                                          </p:val>
                                        </p:tav>
                                        <p:tav tm="100000">
                                          <p:val>
                                            <p:strVal val="#ppt_x"/>
                                          </p:val>
                                        </p:tav>
                                      </p:tavLst>
                                    </p:anim>
                                    <p:anim calcmode="lin" valueType="num">
                                      <p:cBhvr additive="base">
                                        <p:cTn id="90" dur="500" fill="hold"/>
                                        <p:tgtEl>
                                          <p:spTgt spid="53306"/>
                                        </p:tgtEl>
                                        <p:attrNameLst>
                                          <p:attrName>ppt_y</p:attrName>
                                        </p:attrNameLst>
                                      </p:cBhvr>
                                      <p:tavLst>
                                        <p:tav tm="0">
                                          <p:val>
                                            <p:strVal val="#ppt_y"/>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53272"/>
                                        </p:tgtEl>
                                        <p:attrNameLst>
                                          <p:attrName>style.visibility</p:attrName>
                                        </p:attrNameLst>
                                      </p:cBhvr>
                                      <p:to>
                                        <p:strVal val="visible"/>
                                      </p:to>
                                    </p:set>
                                    <p:anim calcmode="lin" valueType="num">
                                      <p:cBhvr additive="base">
                                        <p:cTn id="95" dur="500" fill="hold"/>
                                        <p:tgtEl>
                                          <p:spTgt spid="53272"/>
                                        </p:tgtEl>
                                        <p:attrNameLst>
                                          <p:attrName>ppt_x</p:attrName>
                                        </p:attrNameLst>
                                      </p:cBhvr>
                                      <p:tavLst>
                                        <p:tav tm="0">
                                          <p:val>
                                            <p:strVal val="#ppt_x"/>
                                          </p:val>
                                        </p:tav>
                                        <p:tav tm="100000">
                                          <p:val>
                                            <p:strVal val="#ppt_x"/>
                                          </p:val>
                                        </p:tav>
                                      </p:tavLst>
                                    </p:anim>
                                    <p:anim calcmode="lin" valueType="num">
                                      <p:cBhvr additive="base">
                                        <p:cTn id="96" dur="500" fill="hold"/>
                                        <p:tgtEl>
                                          <p:spTgt spid="532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autoUpdateAnimBg="0"/>
      <p:bldP spid="53252" grpId="0" autoUpdateAnimBg="0"/>
      <p:bldP spid="53263" grpId="0" autoUpdateAnimBg="0"/>
      <p:bldP spid="53272" grpId="0" autoUpdateAnimBg="0"/>
      <p:bldP spid="53283" grpId="0" animBg="1"/>
      <p:bldP spid="53284" grpId="0" animBg="1"/>
      <p:bldP spid="53285" grpId="0" animBg="1"/>
      <p:bldP spid="53286" grpId="0" animBg="1"/>
      <p:bldP spid="53301" grpId="0" animBg="1"/>
      <p:bldP spid="53302" grpId="0" animBg="1"/>
      <p:bldP spid="53303" grpId="0" animBg="1"/>
      <p:bldP spid="53304" grpId="0" animBg="1"/>
      <p:bldP spid="42"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92" name="Text Box 20"/>
          <p:cNvSpPr txBox="1">
            <a:spLocks noChangeArrowheads="1"/>
          </p:cNvSpPr>
          <p:nvPr/>
        </p:nvSpPr>
        <p:spPr bwMode="auto">
          <a:xfrm>
            <a:off x="252413" y="2701925"/>
            <a:ext cx="86868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PGCD ( 27 ; 2 ) = 1, et ça a été plutôt rapide!</a:t>
            </a:r>
          </a:p>
          <a:p>
            <a:pPr eaLnBrk="1" hangingPunct="1">
              <a:spcBef>
                <a:spcPct val="50000"/>
              </a:spcBef>
              <a:buFontTx/>
              <a:buNone/>
            </a:pPr>
            <a:r>
              <a:rPr lang="fr-FR" altLang="fr-FR" sz="2400">
                <a:solidFill>
                  <a:srgbClr val="003399"/>
                </a:solidFill>
              </a:rPr>
              <a:t>Deux divisions ont suffit.</a:t>
            </a:r>
          </a:p>
        </p:txBody>
      </p:sp>
      <p:sp>
        <p:nvSpPr>
          <p:cNvPr id="54294" name="Text Box 22"/>
          <p:cNvSpPr txBox="1">
            <a:spLocks noChangeArrowheads="1"/>
          </p:cNvSpPr>
          <p:nvPr/>
        </p:nvSpPr>
        <p:spPr bwMode="auto">
          <a:xfrm>
            <a:off x="176213" y="476250"/>
            <a:ext cx="87630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3)Cherchons le </a:t>
            </a:r>
            <a:r>
              <a:rPr lang="fr-FR" altLang="fr-FR" sz="2400" u="sng">
                <a:solidFill>
                  <a:srgbClr val="003399"/>
                </a:solidFill>
              </a:rPr>
              <a:t>PGCD de 27 et 2 (</a:t>
            </a:r>
            <a:r>
              <a:rPr lang="fr-FR" altLang="fr-FR" sz="1600" u="sng">
                <a:solidFill>
                  <a:srgbClr val="003399"/>
                </a:solidFill>
              </a:rPr>
              <a:t>Il avait fallu 15 soustractions successives </a:t>
            </a:r>
            <a:r>
              <a:rPr lang="fr-FR" altLang="fr-FR" sz="1600">
                <a:solidFill>
                  <a:srgbClr val="003399"/>
                </a:solidFill>
              </a:rPr>
              <a:t>pour arriver à un PGDC de 1) </a:t>
            </a:r>
          </a:p>
        </p:txBody>
      </p:sp>
      <p:grpSp>
        <p:nvGrpSpPr>
          <p:cNvPr id="54295" name="Group 23"/>
          <p:cNvGrpSpPr>
            <a:grpSpLocks/>
          </p:cNvGrpSpPr>
          <p:nvPr/>
        </p:nvGrpSpPr>
        <p:grpSpPr bwMode="auto">
          <a:xfrm>
            <a:off x="209550" y="1538288"/>
            <a:ext cx="2057400" cy="914400"/>
            <a:chOff x="96" y="1248"/>
            <a:chExt cx="1296" cy="576"/>
          </a:xfrm>
        </p:grpSpPr>
        <p:grpSp>
          <p:nvGrpSpPr>
            <p:cNvPr id="25616" name="Group 24"/>
            <p:cNvGrpSpPr>
              <a:grpSpLocks/>
            </p:cNvGrpSpPr>
            <p:nvPr/>
          </p:nvGrpSpPr>
          <p:grpSpPr bwMode="auto">
            <a:xfrm>
              <a:off x="96" y="1248"/>
              <a:ext cx="1296" cy="576"/>
              <a:chOff x="96" y="1248"/>
              <a:chExt cx="1296" cy="576"/>
            </a:xfrm>
          </p:grpSpPr>
          <p:sp>
            <p:nvSpPr>
              <p:cNvPr id="25618" name="Text Box 25"/>
              <p:cNvSpPr txBox="1">
                <a:spLocks noChangeArrowheads="1"/>
              </p:cNvSpPr>
              <p:nvPr/>
            </p:nvSpPr>
            <p:spPr bwMode="auto">
              <a:xfrm>
                <a:off x="240" y="1248"/>
                <a:ext cx="115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27     2</a:t>
                </a:r>
              </a:p>
            </p:txBody>
          </p:sp>
          <p:sp>
            <p:nvSpPr>
              <p:cNvPr id="25619" name="Text Box 26"/>
              <p:cNvSpPr txBox="1">
                <a:spLocks noChangeArrowheads="1"/>
              </p:cNvSpPr>
              <p:nvPr/>
            </p:nvSpPr>
            <p:spPr bwMode="auto">
              <a:xfrm>
                <a:off x="96" y="1488"/>
                <a:ext cx="115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1    13</a:t>
                </a:r>
              </a:p>
            </p:txBody>
          </p:sp>
          <p:sp>
            <p:nvSpPr>
              <p:cNvPr id="25620" name="Line 27"/>
              <p:cNvSpPr>
                <a:spLocks noChangeShapeType="1"/>
              </p:cNvSpPr>
              <p:nvPr/>
            </p:nvSpPr>
            <p:spPr bwMode="auto">
              <a:xfrm>
                <a:off x="768" y="1296"/>
                <a:ext cx="0" cy="528"/>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25617" name="Line 28"/>
            <p:cNvSpPr>
              <a:spLocks noChangeShapeType="1"/>
            </p:cNvSpPr>
            <p:nvPr/>
          </p:nvSpPr>
          <p:spPr bwMode="auto">
            <a:xfrm>
              <a:off x="768" y="1536"/>
              <a:ext cx="384" cy="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54301" name="Group 29"/>
          <p:cNvGrpSpPr>
            <a:grpSpLocks/>
          </p:cNvGrpSpPr>
          <p:nvPr/>
        </p:nvGrpSpPr>
        <p:grpSpPr bwMode="auto">
          <a:xfrm>
            <a:off x="3028950" y="1538288"/>
            <a:ext cx="1828800" cy="914400"/>
            <a:chOff x="1872" y="2736"/>
            <a:chExt cx="1152" cy="576"/>
          </a:xfrm>
        </p:grpSpPr>
        <p:grpSp>
          <p:nvGrpSpPr>
            <p:cNvPr id="25611" name="Group 30"/>
            <p:cNvGrpSpPr>
              <a:grpSpLocks/>
            </p:cNvGrpSpPr>
            <p:nvPr/>
          </p:nvGrpSpPr>
          <p:grpSpPr bwMode="auto">
            <a:xfrm>
              <a:off x="1872" y="2736"/>
              <a:ext cx="1152" cy="576"/>
              <a:chOff x="1872" y="1248"/>
              <a:chExt cx="1152" cy="576"/>
            </a:xfrm>
          </p:grpSpPr>
          <p:sp>
            <p:nvSpPr>
              <p:cNvPr id="25613" name="Text Box 31"/>
              <p:cNvSpPr txBox="1">
                <a:spLocks noChangeArrowheads="1"/>
              </p:cNvSpPr>
              <p:nvPr/>
            </p:nvSpPr>
            <p:spPr bwMode="auto">
              <a:xfrm>
                <a:off x="1872" y="1248"/>
                <a:ext cx="115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2    1</a:t>
                </a:r>
              </a:p>
            </p:txBody>
          </p:sp>
          <p:sp>
            <p:nvSpPr>
              <p:cNvPr id="25614" name="Text Box 32"/>
              <p:cNvSpPr txBox="1">
                <a:spLocks noChangeArrowheads="1"/>
              </p:cNvSpPr>
              <p:nvPr/>
            </p:nvSpPr>
            <p:spPr bwMode="auto">
              <a:xfrm>
                <a:off x="1872" y="1488"/>
                <a:ext cx="864"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a:t>
                </a:r>
                <a:r>
                  <a:rPr lang="fr-FR" altLang="fr-FR" sz="2800">
                    <a:solidFill>
                      <a:srgbClr val="FF0000"/>
                    </a:solidFill>
                  </a:rPr>
                  <a:t>0</a:t>
                </a:r>
                <a:r>
                  <a:rPr lang="fr-FR" altLang="fr-FR" sz="2800">
                    <a:solidFill>
                      <a:srgbClr val="003399"/>
                    </a:solidFill>
                  </a:rPr>
                  <a:t>    2</a:t>
                </a:r>
              </a:p>
            </p:txBody>
          </p:sp>
          <p:sp>
            <p:nvSpPr>
              <p:cNvPr id="25615" name="Line 33"/>
              <p:cNvSpPr>
                <a:spLocks noChangeShapeType="1"/>
              </p:cNvSpPr>
              <p:nvPr/>
            </p:nvSpPr>
            <p:spPr bwMode="auto">
              <a:xfrm>
                <a:off x="2400" y="1296"/>
                <a:ext cx="0" cy="528"/>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25612" name="Line 34"/>
            <p:cNvSpPr>
              <a:spLocks noChangeShapeType="1"/>
            </p:cNvSpPr>
            <p:nvPr/>
          </p:nvSpPr>
          <p:spPr bwMode="auto">
            <a:xfrm>
              <a:off x="2400" y="3024"/>
              <a:ext cx="384" cy="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54307" name="Oval 35"/>
          <p:cNvSpPr>
            <a:spLocks noChangeArrowheads="1"/>
          </p:cNvSpPr>
          <p:nvPr/>
        </p:nvSpPr>
        <p:spPr bwMode="auto">
          <a:xfrm>
            <a:off x="1352550" y="1538288"/>
            <a:ext cx="533400" cy="5334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sp>
        <p:nvSpPr>
          <p:cNvPr id="54308" name="Oval 36"/>
          <p:cNvSpPr>
            <a:spLocks noChangeArrowheads="1"/>
          </p:cNvSpPr>
          <p:nvPr/>
        </p:nvSpPr>
        <p:spPr bwMode="auto">
          <a:xfrm>
            <a:off x="3181350" y="1538288"/>
            <a:ext cx="533400" cy="5334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sp>
        <p:nvSpPr>
          <p:cNvPr id="54309" name="Oval 37"/>
          <p:cNvSpPr>
            <a:spLocks noChangeArrowheads="1"/>
          </p:cNvSpPr>
          <p:nvPr/>
        </p:nvSpPr>
        <p:spPr bwMode="auto">
          <a:xfrm>
            <a:off x="666750" y="1995488"/>
            <a:ext cx="533400" cy="457200"/>
          </a:xfrm>
          <a:prstGeom prst="ellipse">
            <a:avLst/>
          </a:prstGeom>
          <a:noFill/>
          <a:ln w="38100">
            <a:solidFill>
              <a:srgbClr val="FF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sp>
        <p:nvSpPr>
          <p:cNvPr id="54310" name="Oval 38"/>
          <p:cNvSpPr>
            <a:spLocks noChangeArrowheads="1"/>
          </p:cNvSpPr>
          <p:nvPr/>
        </p:nvSpPr>
        <p:spPr bwMode="auto">
          <a:xfrm>
            <a:off x="3867150" y="1538288"/>
            <a:ext cx="533400" cy="457200"/>
          </a:xfrm>
          <a:prstGeom prst="ellipse">
            <a:avLst/>
          </a:prstGeom>
          <a:noFill/>
          <a:ln w="38100">
            <a:solidFill>
              <a:srgbClr val="FF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sp>
        <p:nvSpPr>
          <p:cNvPr id="25610" name="Text Box 22"/>
          <p:cNvSpPr txBox="1">
            <a:spLocks noChangeArrowheads="1"/>
          </p:cNvSpPr>
          <p:nvPr/>
        </p:nvSpPr>
        <p:spPr bwMode="auto">
          <a:xfrm>
            <a:off x="-150813" y="6534150"/>
            <a:ext cx="2317751"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algn="r" eaLnBrk="1" hangingPunct="1">
              <a:spcBef>
                <a:spcPct val="50000"/>
              </a:spcBef>
              <a:buFontTx/>
              <a:buNone/>
            </a:pPr>
            <a:r>
              <a:rPr lang="fr-FR" altLang="fr-FR" sz="1400">
                <a:solidFill>
                  <a:schemeClr val="tx1"/>
                </a:solidFill>
                <a:latin typeface="Times New Roman" pitchFamily="18" charset="0"/>
              </a:rPr>
              <a:t>Création :ATMANI NAJIB</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4294"/>
                                        </p:tgtEl>
                                        <p:attrNameLst>
                                          <p:attrName>style.visibility</p:attrName>
                                        </p:attrNameLst>
                                      </p:cBhvr>
                                      <p:to>
                                        <p:strVal val="visible"/>
                                      </p:to>
                                    </p:set>
                                    <p:anim calcmode="lin" valueType="num">
                                      <p:cBhvr additive="base">
                                        <p:cTn id="7" dur="500" fill="hold"/>
                                        <p:tgtEl>
                                          <p:spTgt spid="54294"/>
                                        </p:tgtEl>
                                        <p:attrNameLst>
                                          <p:attrName>ppt_x</p:attrName>
                                        </p:attrNameLst>
                                      </p:cBhvr>
                                      <p:tavLst>
                                        <p:tav tm="0">
                                          <p:val>
                                            <p:strVal val="1+#ppt_w/2"/>
                                          </p:val>
                                        </p:tav>
                                        <p:tav tm="100000">
                                          <p:val>
                                            <p:strVal val="#ppt_x"/>
                                          </p:val>
                                        </p:tav>
                                      </p:tavLst>
                                    </p:anim>
                                    <p:anim calcmode="lin" valueType="num">
                                      <p:cBhvr additive="base">
                                        <p:cTn id="8" dur="500" fill="hold"/>
                                        <p:tgtEl>
                                          <p:spTgt spid="542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4295"/>
                                        </p:tgtEl>
                                        <p:attrNameLst>
                                          <p:attrName>style.visibility</p:attrName>
                                        </p:attrNameLst>
                                      </p:cBhvr>
                                      <p:to>
                                        <p:strVal val="visible"/>
                                      </p:to>
                                    </p:set>
                                    <p:anim calcmode="lin" valueType="num">
                                      <p:cBhvr additive="base">
                                        <p:cTn id="13" dur="500" fill="hold"/>
                                        <p:tgtEl>
                                          <p:spTgt spid="54295"/>
                                        </p:tgtEl>
                                        <p:attrNameLst>
                                          <p:attrName>ppt_x</p:attrName>
                                        </p:attrNameLst>
                                      </p:cBhvr>
                                      <p:tavLst>
                                        <p:tav tm="0">
                                          <p:val>
                                            <p:strVal val="0-#ppt_w/2"/>
                                          </p:val>
                                        </p:tav>
                                        <p:tav tm="100000">
                                          <p:val>
                                            <p:strVal val="#ppt_x"/>
                                          </p:val>
                                        </p:tav>
                                      </p:tavLst>
                                    </p:anim>
                                    <p:anim calcmode="lin" valueType="num">
                                      <p:cBhvr additive="base">
                                        <p:cTn id="14" dur="500" fill="hold"/>
                                        <p:tgtEl>
                                          <p:spTgt spid="5429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54307"/>
                                        </p:tgtEl>
                                        <p:attrNameLst>
                                          <p:attrName>style.visibility</p:attrName>
                                        </p:attrNameLst>
                                      </p:cBhvr>
                                      <p:to>
                                        <p:strVal val="visible"/>
                                      </p:to>
                                    </p:set>
                                    <p:animEffect transition="in" filter="dissolve">
                                      <p:cBhvr>
                                        <p:cTn id="19" dur="500"/>
                                        <p:tgtEl>
                                          <p:spTgt spid="5430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54309"/>
                                        </p:tgtEl>
                                        <p:attrNameLst>
                                          <p:attrName>style.visibility</p:attrName>
                                        </p:attrNameLst>
                                      </p:cBhvr>
                                      <p:to>
                                        <p:strVal val="visible"/>
                                      </p:to>
                                    </p:set>
                                    <p:animEffect transition="in" filter="dissolve">
                                      <p:cBhvr>
                                        <p:cTn id="24" dur="500"/>
                                        <p:tgtEl>
                                          <p:spTgt spid="5430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54308"/>
                                        </p:tgtEl>
                                        <p:attrNameLst>
                                          <p:attrName>style.visibility</p:attrName>
                                        </p:attrNameLst>
                                      </p:cBhvr>
                                      <p:to>
                                        <p:strVal val="visible"/>
                                      </p:to>
                                    </p:set>
                                    <p:animEffect transition="in" filter="dissolve">
                                      <p:cBhvr>
                                        <p:cTn id="29" dur="500"/>
                                        <p:tgtEl>
                                          <p:spTgt spid="5430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54310"/>
                                        </p:tgtEl>
                                        <p:attrNameLst>
                                          <p:attrName>style.visibility</p:attrName>
                                        </p:attrNameLst>
                                      </p:cBhvr>
                                      <p:to>
                                        <p:strVal val="visible"/>
                                      </p:to>
                                    </p:set>
                                    <p:animEffect transition="in" filter="dissolve">
                                      <p:cBhvr>
                                        <p:cTn id="34" dur="500"/>
                                        <p:tgtEl>
                                          <p:spTgt spid="5431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nodeType="clickEffect">
                                  <p:stCondLst>
                                    <p:cond delay="0"/>
                                  </p:stCondLst>
                                  <p:childTnLst>
                                    <p:set>
                                      <p:cBhvr>
                                        <p:cTn id="38" dur="1" fill="hold">
                                          <p:stCondLst>
                                            <p:cond delay="0"/>
                                          </p:stCondLst>
                                        </p:cTn>
                                        <p:tgtEl>
                                          <p:spTgt spid="54301"/>
                                        </p:tgtEl>
                                        <p:attrNameLst>
                                          <p:attrName>style.visibility</p:attrName>
                                        </p:attrNameLst>
                                      </p:cBhvr>
                                      <p:to>
                                        <p:strVal val="visible"/>
                                      </p:to>
                                    </p:set>
                                    <p:anim calcmode="lin" valueType="num">
                                      <p:cBhvr additive="base">
                                        <p:cTn id="39" dur="500" fill="hold"/>
                                        <p:tgtEl>
                                          <p:spTgt spid="54301"/>
                                        </p:tgtEl>
                                        <p:attrNameLst>
                                          <p:attrName>ppt_x</p:attrName>
                                        </p:attrNameLst>
                                      </p:cBhvr>
                                      <p:tavLst>
                                        <p:tav tm="0">
                                          <p:val>
                                            <p:strVal val="1+#ppt_w/2"/>
                                          </p:val>
                                        </p:tav>
                                        <p:tav tm="100000">
                                          <p:val>
                                            <p:strVal val="#ppt_x"/>
                                          </p:val>
                                        </p:tav>
                                      </p:tavLst>
                                    </p:anim>
                                    <p:anim calcmode="lin" valueType="num">
                                      <p:cBhvr additive="base">
                                        <p:cTn id="40" dur="500" fill="hold"/>
                                        <p:tgtEl>
                                          <p:spTgt spid="54301"/>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7" presetClass="entr" presetSubtype="4" fill="hold" grpId="0" nodeType="clickEffect">
                                  <p:stCondLst>
                                    <p:cond delay="0"/>
                                  </p:stCondLst>
                                  <p:childTnLst>
                                    <p:set>
                                      <p:cBhvr>
                                        <p:cTn id="44" dur="1" fill="hold">
                                          <p:stCondLst>
                                            <p:cond delay="0"/>
                                          </p:stCondLst>
                                        </p:cTn>
                                        <p:tgtEl>
                                          <p:spTgt spid="54292"/>
                                        </p:tgtEl>
                                        <p:attrNameLst>
                                          <p:attrName>style.visibility</p:attrName>
                                        </p:attrNameLst>
                                      </p:cBhvr>
                                      <p:to>
                                        <p:strVal val="visible"/>
                                      </p:to>
                                    </p:set>
                                    <p:anim calcmode="lin" valueType="num">
                                      <p:cBhvr additive="base">
                                        <p:cTn id="45" dur="5000" fill="hold"/>
                                        <p:tgtEl>
                                          <p:spTgt spid="54292"/>
                                        </p:tgtEl>
                                        <p:attrNameLst>
                                          <p:attrName>ppt_x</p:attrName>
                                        </p:attrNameLst>
                                      </p:cBhvr>
                                      <p:tavLst>
                                        <p:tav tm="0">
                                          <p:val>
                                            <p:strVal val="#ppt_x"/>
                                          </p:val>
                                        </p:tav>
                                        <p:tav tm="100000">
                                          <p:val>
                                            <p:strVal val="#ppt_x"/>
                                          </p:val>
                                        </p:tav>
                                      </p:tavLst>
                                    </p:anim>
                                    <p:anim calcmode="lin" valueType="num">
                                      <p:cBhvr additive="base">
                                        <p:cTn id="46" dur="5000" fill="hold"/>
                                        <p:tgtEl>
                                          <p:spTgt spid="542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2" grpId="0" autoUpdateAnimBg="0"/>
      <p:bldP spid="54294" grpId="0" autoUpdateAnimBg="0"/>
      <p:bldP spid="54307" grpId="0" animBg="1"/>
      <p:bldP spid="54308" grpId="0" animBg="1"/>
      <p:bldP spid="54309" grpId="0" animBg="1"/>
      <p:bldP spid="543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3"/>
          <p:cNvSpPr txBox="1">
            <a:spLocks noChangeArrowheads="1"/>
          </p:cNvSpPr>
          <p:nvPr/>
        </p:nvSpPr>
        <p:spPr bwMode="auto">
          <a:xfrm>
            <a:off x="203200" y="1125538"/>
            <a:ext cx="78486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La méthode des </a:t>
            </a:r>
            <a:r>
              <a:rPr lang="fr-FR" altLang="fr-FR" sz="2400">
                <a:solidFill>
                  <a:srgbClr val="000000"/>
                </a:solidFill>
                <a:latin typeface="Roboto"/>
              </a:rPr>
              <a:t>Décomposition en produit de facteurs premiers </a:t>
            </a:r>
            <a:r>
              <a:rPr lang="fr-FR" altLang="fr-FR" sz="2400">
                <a:solidFill>
                  <a:srgbClr val="003399"/>
                </a:solidFill>
              </a:rPr>
              <a:t>.</a:t>
            </a:r>
          </a:p>
        </p:txBody>
      </p:sp>
      <p:sp>
        <p:nvSpPr>
          <p:cNvPr id="26627" name="Rectangle 2"/>
          <p:cNvSpPr>
            <a:spLocks noChangeArrowheads="1"/>
          </p:cNvSpPr>
          <p:nvPr/>
        </p:nvSpPr>
        <p:spPr bwMode="auto">
          <a:xfrm>
            <a:off x="152400" y="115888"/>
            <a:ext cx="8812213"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algn="ctr" eaLnBrk="1" hangingPunct="1">
              <a:spcBef>
                <a:spcPct val="0"/>
              </a:spcBef>
              <a:buFontTx/>
              <a:buNone/>
            </a:pPr>
            <a:r>
              <a:rPr lang="fr-FR" altLang="fr-FR" sz="4400"/>
              <a:t>Methode3:</a:t>
            </a:r>
          </a:p>
        </p:txBody>
      </p:sp>
      <p:sp>
        <p:nvSpPr>
          <p:cNvPr id="26628" name="Rectangle 2"/>
          <p:cNvSpPr>
            <a:spLocks noChangeArrowheads="1"/>
          </p:cNvSpPr>
          <p:nvPr/>
        </p:nvSpPr>
        <p:spPr bwMode="auto">
          <a:xfrm>
            <a:off x="203200" y="1955800"/>
            <a:ext cx="8497888"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b="0">
                <a:solidFill>
                  <a:schemeClr val="tx1"/>
                </a:solidFill>
                <a:latin typeface="Times New Roman" pitchFamily="18" charset="0"/>
              </a:rPr>
              <a:t>Pour déterminer le PGCD de deux nombres a et b par la décomposition en nombres premiers : </a:t>
            </a:r>
          </a:p>
          <a:p>
            <a:pPr eaLnBrk="1" hangingPunct="1">
              <a:spcBef>
                <a:spcPct val="0"/>
              </a:spcBef>
              <a:buFontTx/>
              <a:buNone/>
            </a:pPr>
            <a:r>
              <a:rPr lang="fr-FR" altLang="fr-FR" sz="2400" b="0">
                <a:solidFill>
                  <a:schemeClr val="tx1"/>
                </a:solidFill>
                <a:latin typeface="Times New Roman" pitchFamily="18" charset="0"/>
              </a:rPr>
              <a:t>- décomposer le nombre a en produit de facteurs premiers ; </a:t>
            </a:r>
          </a:p>
          <a:p>
            <a:pPr eaLnBrk="1" hangingPunct="1">
              <a:spcBef>
                <a:spcPct val="0"/>
              </a:spcBef>
              <a:buFontTx/>
              <a:buNone/>
            </a:pPr>
            <a:r>
              <a:rPr lang="fr-FR" altLang="fr-FR" sz="2400" b="0">
                <a:solidFill>
                  <a:schemeClr val="tx1"/>
                </a:solidFill>
                <a:latin typeface="Times New Roman" pitchFamily="18" charset="0"/>
              </a:rPr>
              <a:t>- décomposer le nombre b en produit de facteurs premiers ; </a:t>
            </a:r>
          </a:p>
          <a:p>
            <a:pPr eaLnBrk="1" hangingPunct="1">
              <a:spcBef>
                <a:spcPct val="0"/>
              </a:spcBef>
              <a:buFontTx/>
              <a:buNone/>
            </a:pPr>
            <a:r>
              <a:rPr lang="fr-FR" altLang="fr-FR" sz="2400" b="0">
                <a:solidFill>
                  <a:schemeClr val="tx1"/>
                </a:solidFill>
                <a:latin typeface="Times New Roman" pitchFamily="18" charset="0"/>
              </a:rPr>
              <a:t>- Effectuer le produit des facteurs premiers apparaissant dans les deux décompositions, facteurs affectés de leur plus petit exposant (entre celui de la décomposition de a et celui de la décomposition de b) ; </a:t>
            </a:r>
          </a:p>
          <a:p>
            <a:pPr eaLnBrk="1" hangingPunct="1">
              <a:spcBef>
                <a:spcPct val="0"/>
              </a:spcBef>
              <a:buFontTx/>
              <a:buNone/>
            </a:pPr>
            <a:r>
              <a:rPr lang="fr-FR" altLang="fr-FR" sz="2400" b="0">
                <a:solidFill>
                  <a:schemeClr val="tx1"/>
                </a:solidFill>
                <a:latin typeface="Times New Roman" pitchFamily="18" charset="0"/>
              </a:rPr>
              <a:t>- écrire le PGCD comme le résultat de ce produit. </a:t>
            </a:r>
          </a:p>
          <a:p>
            <a:pPr eaLnBrk="1" hangingPunct="1">
              <a:spcBef>
                <a:spcPct val="0"/>
              </a:spcBef>
              <a:buFontTx/>
              <a:buNone/>
            </a:pPr>
            <a:r>
              <a:rPr lang="fr-FR" altLang="fr-FR" sz="2400" b="0">
                <a:solidFill>
                  <a:schemeClr val="tx1"/>
                </a:solidFill>
                <a:latin typeface="Times New Roman" pitchFamily="18" charset="0"/>
              </a:rPr>
              <a:t>	</a:t>
            </a:r>
          </a:p>
        </p:txBody>
      </p:sp>
      <p:sp>
        <p:nvSpPr>
          <p:cNvPr id="26629" name="Text Box 22"/>
          <p:cNvSpPr txBox="1">
            <a:spLocks noChangeArrowheads="1"/>
          </p:cNvSpPr>
          <p:nvPr/>
        </p:nvSpPr>
        <p:spPr bwMode="auto">
          <a:xfrm>
            <a:off x="-150813" y="6534150"/>
            <a:ext cx="2317751"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algn="r" eaLnBrk="1" hangingPunct="1">
              <a:spcBef>
                <a:spcPct val="50000"/>
              </a:spcBef>
              <a:buFontTx/>
              <a:buNone/>
            </a:pPr>
            <a:r>
              <a:rPr lang="fr-FR" altLang="fr-FR" sz="1400">
                <a:solidFill>
                  <a:schemeClr val="tx1"/>
                </a:solidFill>
                <a:latin typeface="Times New Roman" pitchFamily="18" charset="0"/>
              </a:rPr>
              <a:t>Création :ATMANI NAJIB</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p:bldP spid="2662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996950" y="735013"/>
            <a:ext cx="814705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La méthode des </a:t>
            </a:r>
            <a:r>
              <a:rPr lang="fr-FR" altLang="fr-FR" sz="2400">
                <a:solidFill>
                  <a:srgbClr val="000000"/>
                </a:solidFill>
                <a:latin typeface="Roboto"/>
              </a:rPr>
              <a:t>Décomposition en produit de facteurs premiers </a:t>
            </a:r>
            <a:r>
              <a:rPr lang="fr-FR" altLang="fr-FR" sz="2400">
                <a:solidFill>
                  <a:srgbClr val="003399"/>
                </a:solidFill>
              </a:rPr>
              <a:t>.</a:t>
            </a:r>
          </a:p>
        </p:txBody>
      </p:sp>
      <p:sp>
        <p:nvSpPr>
          <p:cNvPr id="27651" name="Rectangle 2"/>
          <p:cNvSpPr>
            <a:spLocks noChangeArrowheads="1"/>
          </p:cNvSpPr>
          <p:nvPr/>
        </p:nvSpPr>
        <p:spPr bwMode="auto">
          <a:xfrm>
            <a:off x="203200" y="115888"/>
            <a:ext cx="4368800" cy="865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algn="ctr" eaLnBrk="1" hangingPunct="1">
              <a:spcBef>
                <a:spcPct val="0"/>
              </a:spcBef>
              <a:buFontTx/>
              <a:buNone/>
            </a:pPr>
            <a:r>
              <a:rPr lang="fr-FR" altLang="fr-FR" sz="3600"/>
              <a:t>Methode3:</a:t>
            </a:r>
          </a:p>
        </p:txBody>
      </p:sp>
      <p:sp>
        <p:nvSpPr>
          <p:cNvPr id="27652" name="Rectangle 1"/>
          <p:cNvSpPr>
            <a:spLocks noChangeArrowheads="1"/>
          </p:cNvSpPr>
          <p:nvPr/>
        </p:nvSpPr>
        <p:spPr bwMode="auto">
          <a:xfrm>
            <a:off x="309563" y="1566863"/>
            <a:ext cx="203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a:solidFill>
                  <a:schemeClr val="tx1"/>
                </a:solidFill>
                <a:latin typeface="Times New Roman" pitchFamily="18" charset="0"/>
              </a:rPr>
              <a:t>Exemple:</a:t>
            </a:r>
            <a:r>
              <a:rPr lang="fr-FR" altLang="fr-FR" sz="2400" b="0">
                <a:solidFill>
                  <a:schemeClr val="tx1"/>
                </a:solidFill>
                <a:latin typeface="Times New Roman" pitchFamily="18" charset="0"/>
              </a:rPr>
              <a:t> 	</a:t>
            </a:r>
          </a:p>
        </p:txBody>
      </p:sp>
      <p:sp>
        <p:nvSpPr>
          <p:cNvPr id="27653" name="Rectangle 3"/>
          <p:cNvSpPr>
            <a:spLocks noChangeArrowheads="1"/>
          </p:cNvSpPr>
          <p:nvPr/>
        </p:nvSpPr>
        <p:spPr bwMode="auto">
          <a:xfrm>
            <a:off x="1914525" y="1566863"/>
            <a:ext cx="5099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a:solidFill>
                  <a:schemeClr val="tx1"/>
                </a:solidFill>
                <a:latin typeface="Times New Roman" pitchFamily="18" charset="0"/>
              </a:rPr>
              <a:t>Calculer le PGCD de 7875 et 33075	</a:t>
            </a:r>
          </a:p>
        </p:txBody>
      </p:sp>
      <p:sp>
        <p:nvSpPr>
          <p:cNvPr id="27654" name="Rectangle 6"/>
          <p:cNvSpPr>
            <a:spLocks noChangeArrowheads="1"/>
          </p:cNvSpPr>
          <p:nvPr/>
        </p:nvSpPr>
        <p:spPr bwMode="auto">
          <a:xfrm>
            <a:off x="7181850" y="1566863"/>
            <a:ext cx="17287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a:solidFill>
                  <a:schemeClr val="tx1"/>
                </a:solidFill>
                <a:latin typeface="Times New Roman" pitchFamily="18" charset="0"/>
              </a:rPr>
              <a:t>Solution:</a:t>
            </a:r>
            <a:endParaRPr lang="fr-FR" altLang="fr-FR" sz="2400" b="0">
              <a:solidFill>
                <a:schemeClr val="tx1"/>
              </a:solidFill>
              <a:latin typeface="Times New Roman" pitchFamily="18" charset="0"/>
            </a:endParaRPr>
          </a:p>
        </p:txBody>
      </p:sp>
      <p:sp>
        <p:nvSpPr>
          <p:cNvPr id="27655" name="Rectangle 4"/>
          <p:cNvSpPr>
            <a:spLocks noChangeArrowheads="1"/>
          </p:cNvSpPr>
          <p:nvPr/>
        </p:nvSpPr>
        <p:spPr bwMode="auto">
          <a:xfrm>
            <a:off x="6950075" y="2036763"/>
            <a:ext cx="21939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a:solidFill>
                  <a:schemeClr val="tx1"/>
                </a:solidFill>
                <a:latin typeface="Times New Roman" pitchFamily="18" charset="0"/>
              </a:rPr>
              <a:t>1ère étape : </a:t>
            </a:r>
            <a:r>
              <a:rPr lang="fr-FR" altLang="fr-FR" sz="2400" b="0">
                <a:solidFill>
                  <a:schemeClr val="tx1"/>
                </a:solidFill>
                <a:latin typeface="Times New Roman" pitchFamily="18" charset="0"/>
              </a:rPr>
              <a:t>On décompose les nombres 210 et 270 en produit de facteurs premiers. 	</a:t>
            </a:r>
          </a:p>
        </p:txBody>
      </p:sp>
      <p:sp>
        <p:nvSpPr>
          <p:cNvPr id="9" name="Oval 35"/>
          <p:cNvSpPr>
            <a:spLocks noChangeArrowheads="1"/>
          </p:cNvSpPr>
          <p:nvPr/>
        </p:nvSpPr>
        <p:spPr bwMode="auto">
          <a:xfrm>
            <a:off x="1103313" y="5078413"/>
            <a:ext cx="533400" cy="5334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sp>
        <p:nvSpPr>
          <p:cNvPr id="10" name="Oval 37"/>
          <p:cNvSpPr>
            <a:spLocks noChangeArrowheads="1"/>
          </p:cNvSpPr>
          <p:nvPr/>
        </p:nvSpPr>
        <p:spPr bwMode="auto">
          <a:xfrm>
            <a:off x="320675" y="2193925"/>
            <a:ext cx="1352550" cy="457200"/>
          </a:xfrm>
          <a:prstGeom prst="ellipse">
            <a:avLst/>
          </a:prstGeom>
          <a:noFill/>
          <a:ln w="38100">
            <a:solidFill>
              <a:srgbClr val="FF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sp>
        <p:nvSpPr>
          <p:cNvPr id="27658" name="Line 28"/>
          <p:cNvSpPr>
            <a:spLocks noChangeShapeType="1"/>
          </p:cNvSpPr>
          <p:nvPr/>
        </p:nvSpPr>
        <p:spPr bwMode="auto">
          <a:xfrm>
            <a:off x="1754188" y="1955800"/>
            <a:ext cx="30162" cy="3513138"/>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7659" name="Text Box 26"/>
          <p:cNvSpPr txBox="1">
            <a:spLocks noChangeArrowheads="1"/>
          </p:cNvSpPr>
          <p:nvPr/>
        </p:nvSpPr>
        <p:spPr bwMode="auto">
          <a:xfrm>
            <a:off x="454025" y="2155825"/>
            <a:ext cx="123190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7875</a:t>
            </a:r>
          </a:p>
        </p:txBody>
      </p:sp>
      <p:sp>
        <p:nvSpPr>
          <p:cNvPr id="27660" name="Rectangle 2"/>
          <p:cNvSpPr>
            <a:spLocks noChangeArrowheads="1"/>
          </p:cNvSpPr>
          <p:nvPr/>
        </p:nvSpPr>
        <p:spPr bwMode="auto">
          <a:xfrm>
            <a:off x="1782763" y="219868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a:solidFill>
                  <a:srgbClr val="003399"/>
                </a:solidFill>
                <a:latin typeface="Times New Roman" pitchFamily="18" charset="0"/>
              </a:rPr>
              <a:t>3</a:t>
            </a:r>
            <a:endParaRPr lang="fr-FR" altLang="fr-FR" sz="2400">
              <a:solidFill>
                <a:schemeClr val="tx1"/>
              </a:solidFill>
              <a:latin typeface="Times New Roman" pitchFamily="18" charset="0"/>
            </a:endParaRPr>
          </a:p>
        </p:txBody>
      </p:sp>
      <p:sp>
        <p:nvSpPr>
          <p:cNvPr id="27661" name="Text Box 26"/>
          <p:cNvSpPr txBox="1">
            <a:spLocks noChangeArrowheads="1"/>
          </p:cNvSpPr>
          <p:nvPr/>
        </p:nvSpPr>
        <p:spPr bwMode="auto">
          <a:xfrm>
            <a:off x="474663" y="2660650"/>
            <a:ext cx="125730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2625</a:t>
            </a:r>
          </a:p>
        </p:txBody>
      </p:sp>
      <p:sp>
        <p:nvSpPr>
          <p:cNvPr id="27662" name="Rectangle 21"/>
          <p:cNvSpPr>
            <a:spLocks noChangeArrowheads="1"/>
          </p:cNvSpPr>
          <p:nvPr/>
        </p:nvSpPr>
        <p:spPr bwMode="auto">
          <a:xfrm>
            <a:off x="1782763" y="272256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a:solidFill>
                  <a:srgbClr val="003399"/>
                </a:solidFill>
                <a:latin typeface="Times New Roman" pitchFamily="18" charset="0"/>
              </a:rPr>
              <a:t>3</a:t>
            </a:r>
            <a:endParaRPr lang="fr-FR" altLang="fr-FR" sz="2400">
              <a:solidFill>
                <a:schemeClr val="tx1"/>
              </a:solidFill>
              <a:latin typeface="Times New Roman" pitchFamily="18" charset="0"/>
            </a:endParaRPr>
          </a:p>
        </p:txBody>
      </p:sp>
      <p:sp>
        <p:nvSpPr>
          <p:cNvPr id="27663" name="Rectangle 22"/>
          <p:cNvSpPr>
            <a:spLocks noChangeArrowheads="1"/>
          </p:cNvSpPr>
          <p:nvPr/>
        </p:nvSpPr>
        <p:spPr bwMode="auto">
          <a:xfrm>
            <a:off x="1806575" y="3240088"/>
            <a:ext cx="339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a:solidFill>
                  <a:srgbClr val="003399"/>
                </a:solidFill>
                <a:latin typeface="Times New Roman" pitchFamily="18" charset="0"/>
              </a:rPr>
              <a:t>5</a:t>
            </a:r>
            <a:endParaRPr lang="fr-FR" altLang="fr-FR" sz="2400">
              <a:solidFill>
                <a:schemeClr val="tx1"/>
              </a:solidFill>
              <a:latin typeface="Times New Roman" pitchFamily="18" charset="0"/>
            </a:endParaRPr>
          </a:p>
        </p:txBody>
      </p:sp>
      <p:sp>
        <p:nvSpPr>
          <p:cNvPr id="27664" name="Rectangle 23"/>
          <p:cNvSpPr>
            <a:spLocks noChangeArrowheads="1"/>
          </p:cNvSpPr>
          <p:nvPr/>
        </p:nvSpPr>
        <p:spPr bwMode="auto">
          <a:xfrm>
            <a:off x="1814513" y="3702050"/>
            <a:ext cx="338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a:solidFill>
                  <a:srgbClr val="003399"/>
                </a:solidFill>
                <a:latin typeface="Times New Roman" pitchFamily="18" charset="0"/>
              </a:rPr>
              <a:t>5</a:t>
            </a:r>
            <a:endParaRPr lang="fr-FR" altLang="fr-FR" sz="2400">
              <a:solidFill>
                <a:schemeClr val="tx1"/>
              </a:solidFill>
              <a:latin typeface="Times New Roman" pitchFamily="18" charset="0"/>
            </a:endParaRPr>
          </a:p>
        </p:txBody>
      </p:sp>
      <p:sp>
        <p:nvSpPr>
          <p:cNvPr id="27665" name="Rectangle 24"/>
          <p:cNvSpPr>
            <a:spLocks noChangeArrowheads="1"/>
          </p:cNvSpPr>
          <p:nvPr/>
        </p:nvSpPr>
        <p:spPr bwMode="auto">
          <a:xfrm>
            <a:off x="1782763" y="4164013"/>
            <a:ext cx="3381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a:solidFill>
                  <a:srgbClr val="003399"/>
                </a:solidFill>
                <a:latin typeface="Times New Roman" pitchFamily="18" charset="0"/>
              </a:rPr>
              <a:t>5</a:t>
            </a:r>
            <a:endParaRPr lang="fr-FR" altLang="fr-FR" sz="2400">
              <a:solidFill>
                <a:schemeClr val="tx1"/>
              </a:solidFill>
              <a:latin typeface="Times New Roman" pitchFamily="18" charset="0"/>
            </a:endParaRPr>
          </a:p>
        </p:txBody>
      </p:sp>
      <p:sp>
        <p:nvSpPr>
          <p:cNvPr id="27666" name="Text Box 26"/>
          <p:cNvSpPr txBox="1">
            <a:spLocks noChangeArrowheads="1"/>
          </p:cNvSpPr>
          <p:nvPr/>
        </p:nvSpPr>
        <p:spPr bwMode="auto">
          <a:xfrm>
            <a:off x="652463" y="3127375"/>
            <a:ext cx="11303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875</a:t>
            </a:r>
          </a:p>
        </p:txBody>
      </p:sp>
      <p:sp>
        <p:nvSpPr>
          <p:cNvPr id="27667" name="Text Box 26"/>
          <p:cNvSpPr txBox="1">
            <a:spLocks noChangeArrowheads="1"/>
          </p:cNvSpPr>
          <p:nvPr/>
        </p:nvSpPr>
        <p:spPr bwMode="auto">
          <a:xfrm>
            <a:off x="663575" y="3673475"/>
            <a:ext cx="91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175</a:t>
            </a:r>
          </a:p>
        </p:txBody>
      </p:sp>
      <p:sp>
        <p:nvSpPr>
          <p:cNvPr id="27668" name="Text Box 26"/>
          <p:cNvSpPr txBox="1">
            <a:spLocks noChangeArrowheads="1"/>
          </p:cNvSpPr>
          <p:nvPr/>
        </p:nvSpPr>
        <p:spPr bwMode="auto">
          <a:xfrm>
            <a:off x="812800" y="4133850"/>
            <a:ext cx="7064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35</a:t>
            </a:r>
          </a:p>
        </p:txBody>
      </p:sp>
      <p:sp>
        <p:nvSpPr>
          <p:cNvPr id="27669" name="Text Box 26"/>
          <p:cNvSpPr txBox="1">
            <a:spLocks noChangeArrowheads="1"/>
          </p:cNvSpPr>
          <p:nvPr/>
        </p:nvSpPr>
        <p:spPr bwMode="auto">
          <a:xfrm>
            <a:off x="1077913" y="5043488"/>
            <a:ext cx="914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1</a:t>
            </a:r>
          </a:p>
        </p:txBody>
      </p:sp>
      <p:sp>
        <p:nvSpPr>
          <p:cNvPr id="27670" name="Rectangle 29"/>
          <p:cNvSpPr>
            <a:spLocks noChangeArrowheads="1"/>
          </p:cNvSpPr>
          <p:nvPr/>
        </p:nvSpPr>
        <p:spPr bwMode="auto">
          <a:xfrm>
            <a:off x="2598738" y="5014913"/>
            <a:ext cx="12969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b="0">
                <a:solidFill>
                  <a:schemeClr val="tx1"/>
                </a:solidFill>
                <a:latin typeface="Roboto"/>
              </a:rPr>
              <a:t>D’où :</a:t>
            </a:r>
            <a:endParaRPr lang="fr-FR" altLang="fr-FR" sz="2400" b="0">
              <a:solidFill>
                <a:schemeClr val="tx1"/>
              </a:solidFill>
              <a:latin typeface="Times New Roman" pitchFamily="18" charset="0"/>
            </a:endParaRPr>
          </a:p>
        </p:txBody>
      </p:sp>
      <p:sp>
        <p:nvSpPr>
          <p:cNvPr id="27671" name="Text Box 26"/>
          <p:cNvSpPr txBox="1">
            <a:spLocks noChangeArrowheads="1"/>
          </p:cNvSpPr>
          <p:nvPr/>
        </p:nvSpPr>
        <p:spPr bwMode="auto">
          <a:xfrm>
            <a:off x="320675" y="5538788"/>
            <a:ext cx="1116013"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7875</a:t>
            </a:r>
          </a:p>
        </p:txBody>
      </p:sp>
      <p:sp>
        <p:nvSpPr>
          <p:cNvPr id="27672" name="Text Box 26"/>
          <p:cNvSpPr txBox="1">
            <a:spLocks noChangeArrowheads="1"/>
          </p:cNvSpPr>
          <p:nvPr/>
        </p:nvSpPr>
        <p:spPr bwMode="auto">
          <a:xfrm>
            <a:off x="1320800" y="5508625"/>
            <a:ext cx="773113"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=3</a:t>
            </a:r>
          </a:p>
        </p:txBody>
      </p:sp>
      <p:sp>
        <p:nvSpPr>
          <p:cNvPr id="27673" name="Rectangle 5"/>
          <p:cNvSpPr>
            <a:spLocks noChangeArrowheads="1"/>
          </p:cNvSpPr>
          <p:nvPr/>
        </p:nvSpPr>
        <p:spPr bwMode="auto">
          <a:xfrm>
            <a:off x="1898650" y="5503863"/>
            <a:ext cx="3841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x</a:t>
            </a:r>
          </a:p>
        </p:txBody>
      </p:sp>
      <p:sp>
        <p:nvSpPr>
          <p:cNvPr id="27674" name="Text Box 26"/>
          <p:cNvSpPr txBox="1">
            <a:spLocks noChangeArrowheads="1"/>
          </p:cNvSpPr>
          <p:nvPr/>
        </p:nvSpPr>
        <p:spPr bwMode="auto">
          <a:xfrm>
            <a:off x="2152650" y="5507038"/>
            <a:ext cx="3937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3</a:t>
            </a:r>
          </a:p>
        </p:txBody>
      </p:sp>
      <p:sp>
        <p:nvSpPr>
          <p:cNvPr id="27675" name="Rectangle 34"/>
          <p:cNvSpPr>
            <a:spLocks noChangeArrowheads="1"/>
          </p:cNvSpPr>
          <p:nvPr/>
        </p:nvSpPr>
        <p:spPr bwMode="auto">
          <a:xfrm>
            <a:off x="2465388" y="5507038"/>
            <a:ext cx="385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x</a:t>
            </a:r>
          </a:p>
        </p:txBody>
      </p:sp>
      <p:sp>
        <p:nvSpPr>
          <p:cNvPr id="27676" name="Text Box 26"/>
          <p:cNvSpPr txBox="1">
            <a:spLocks noChangeArrowheads="1"/>
          </p:cNvSpPr>
          <p:nvPr/>
        </p:nvSpPr>
        <p:spPr bwMode="auto">
          <a:xfrm>
            <a:off x="2720975" y="5507038"/>
            <a:ext cx="3937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5</a:t>
            </a:r>
          </a:p>
        </p:txBody>
      </p:sp>
      <p:sp>
        <p:nvSpPr>
          <p:cNvPr id="27677" name="Rectangle 37"/>
          <p:cNvSpPr>
            <a:spLocks noChangeArrowheads="1"/>
          </p:cNvSpPr>
          <p:nvPr/>
        </p:nvSpPr>
        <p:spPr bwMode="auto">
          <a:xfrm>
            <a:off x="2955925" y="5483225"/>
            <a:ext cx="385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x</a:t>
            </a:r>
          </a:p>
        </p:txBody>
      </p:sp>
      <p:sp>
        <p:nvSpPr>
          <p:cNvPr id="27678" name="Text Box 26"/>
          <p:cNvSpPr txBox="1">
            <a:spLocks noChangeArrowheads="1"/>
          </p:cNvSpPr>
          <p:nvPr/>
        </p:nvSpPr>
        <p:spPr bwMode="auto">
          <a:xfrm>
            <a:off x="3197225" y="5507038"/>
            <a:ext cx="3937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5</a:t>
            </a:r>
          </a:p>
        </p:txBody>
      </p:sp>
      <p:sp>
        <p:nvSpPr>
          <p:cNvPr id="27679" name="Text Box 26"/>
          <p:cNvSpPr txBox="1">
            <a:spLocks noChangeArrowheads="1"/>
          </p:cNvSpPr>
          <p:nvPr/>
        </p:nvSpPr>
        <p:spPr bwMode="auto">
          <a:xfrm>
            <a:off x="3635375" y="5516563"/>
            <a:ext cx="393700"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5</a:t>
            </a:r>
          </a:p>
        </p:txBody>
      </p:sp>
      <p:sp>
        <p:nvSpPr>
          <p:cNvPr id="27680" name="Rectangle 40"/>
          <p:cNvSpPr>
            <a:spLocks noChangeArrowheads="1"/>
          </p:cNvSpPr>
          <p:nvPr/>
        </p:nvSpPr>
        <p:spPr bwMode="auto">
          <a:xfrm>
            <a:off x="3398838" y="5468938"/>
            <a:ext cx="384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x</a:t>
            </a:r>
          </a:p>
        </p:txBody>
      </p:sp>
      <p:sp>
        <p:nvSpPr>
          <p:cNvPr id="27681" name="Text Box 26"/>
          <p:cNvSpPr txBox="1">
            <a:spLocks noChangeArrowheads="1"/>
          </p:cNvSpPr>
          <p:nvPr/>
        </p:nvSpPr>
        <p:spPr bwMode="auto">
          <a:xfrm>
            <a:off x="1081088" y="5957888"/>
            <a:ext cx="1689100"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=3</a:t>
            </a:r>
            <a:r>
              <a:rPr lang="fr-FR" altLang="fr-FR" sz="2800" baseline="30000">
                <a:solidFill>
                  <a:srgbClr val="003399"/>
                </a:solidFill>
              </a:rPr>
              <a:t>2</a:t>
            </a:r>
            <a:endParaRPr lang="fr-FR" altLang="fr-FR" sz="2800">
              <a:solidFill>
                <a:srgbClr val="003399"/>
              </a:solidFill>
            </a:endParaRPr>
          </a:p>
          <a:p>
            <a:pPr eaLnBrk="1" hangingPunct="1">
              <a:spcBef>
                <a:spcPct val="50000"/>
              </a:spcBef>
              <a:buFontTx/>
              <a:buNone/>
            </a:pPr>
            <a:endParaRPr lang="fr-FR" altLang="fr-FR" sz="2800" baseline="30000">
              <a:solidFill>
                <a:srgbClr val="003399"/>
              </a:solidFill>
            </a:endParaRPr>
          </a:p>
        </p:txBody>
      </p:sp>
      <p:sp>
        <p:nvSpPr>
          <p:cNvPr id="27682" name="Rectangle 34"/>
          <p:cNvSpPr>
            <a:spLocks noChangeArrowheads="1"/>
          </p:cNvSpPr>
          <p:nvPr/>
        </p:nvSpPr>
        <p:spPr bwMode="auto">
          <a:xfrm>
            <a:off x="1809750" y="5983288"/>
            <a:ext cx="385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x</a:t>
            </a:r>
          </a:p>
        </p:txBody>
      </p:sp>
      <p:sp>
        <p:nvSpPr>
          <p:cNvPr id="27683" name="Text Box 26"/>
          <p:cNvSpPr txBox="1">
            <a:spLocks noChangeArrowheads="1"/>
          </p:cNvSpPr>
          <p:nvPr/>
        </p:nvSpPr>
        <p:spPr bwMode="auto">
          <a:xfrm>
            <a:off x="2917825" y="6003925"/>
            <a:ext cx="341313"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7</a:t>
            </a:r>
          </a:p>
        </p:txBody>
      </p:sp>
      <p:sp>
        <p:nvSpPr>
          <p:cNvPr id="42" name="Oval 35"/>
          <p:cNvSpPr>
            <a:spLocks noChangeArrowheads="1"/>
          </p:cNvSpPr>
          <p:nvPr/>
        </p:nvSpPr>
        <p:spPr bwMode="auto">
          <a:xfrm>
            <a:off x="5434013" y="5295900"/>
            <a:ext cx="533400" cy="5334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sp>
        <p:nvSpPr>
          <p:cNvPr id="43" name="Oval 37"/>
          <p:cNvSpPr>
            <a:spLocks noChangeArrowheads="1"/>
          </p:cNvSpPr>
          <p:nvPr/>
        </p:nvSpPr>
        <p:spPr bwMode="auto">
          <a:xfrm>
            <a:off x="4416425" y="2208213"/>
            <a:ext cx="1695450" cy="457200"/>
          </a:xfrm>
          <a:prstGeom prst="ellipse">
            <a:avLst/>
          </a:prstGeom>
          <a:noFill/>
          <a:ln w="38100">
            <a:solidFill>
              <a:srgbClr val="FF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sp>
        <p:nvSpPr>
          <p:cNvPr id="27686" name="Line 28"/>
          <p:cNvSpPr>
            <a:spLocks noChangeShapeType="1"/>
          </p:cNvSpPr>
          <p:nvPr/>
        </p:nvSpPr>
        <p:spPr bwMode="auto">
          <a:xfrm>
            <a:off x="6267450" y="2122488"/>
            <a:ext cx="11113" cy="3489325"/>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7687" name="Text Box 26"/>
          <p:cNvSpPr txBox="1">
            <a:spLocks noChangeArrowheads="1"/>
          </p:cNvSpPr>
          <p:nvPr/>
        </p:nvSpPr>
        <p:spPr bwMode="auto">
          <a:xfrm>
            <a:off x="4572000" y="2197100"/>
            <a:ext cx="13874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33075</a:t>
            </a:r>
          </a:p>
        </p:txBody>
      </p:sp>
      <p:sp>
        <p:nvSpPr>
          <p:cNvPr id="27688" name="Rectangle 2"/>
          <p:cNvSpPr>
            <a:spLocks noChangeArrowheads="1"/>
          </p:cNvSpPr>
          <p:nvPr/>
        </p:nvSpPr>
        <p:spPr bwMode="auto">
          <a:xfrm>
            <a:off x="6278563" y="212883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a:solidFill>
                  <a:srgbClr val="003399"/>
                </a:solidFill>
                <a:latin typeface="Times New Roman" pitchFamily="18" charset="0"/>
              </a:rPr>
              <a:t>3</a:t>
            </a:r>
            <a:endParaRPr lang="fr-FR" altLang="fr-FR" sz="2400">
              <a:solidFill>
                <a:schemeClr val="tx1"/>
              </a:solidFill>
              <a:latin typeface="Times New Roman" pitchFamily="18" charset="0"/>
            </a:endParaRPr>
          </a:p>
        </p:txBody>
      </p:sp>
      <p:sp>
        <p:nvSpPr>
          <p:cNvPr id="27689" name="Text Box 26"/>
          <p:cNvSpPr txBox="1">
            <a:spLocks noChangeArrowheads="1"/>
          </p:cNvSpPr>
          <p:nvPr/>
        </p:nvSpPr>
        <p:spPr bwMode="auto">
          <a:xfrm>
            <a:off x="4572000" y="2659063"/>
            <a:ext cx="13874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11025</a:t>
            </a:r>
          </a:p>
        </p:txBody>
      </p:sp>
      <p:sp>
        <p:nvSpPr>
          <p:cNvPr id="27690" name="Rectangle 21"/>
          <p:cNvSpPr>
            <a:spLocks noChangeArrowheads="1"/>
          </p:cNvSpPr>
          <p:nvPr/>
        </p:nvSpPr>
        <p:spPr bwMode="auto">
          <a:xfrm>
            <a:off x="6289675" y="2695575"/>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a:solidFill>
                  <a:srgbClr val="003399"/>
                </a:solidFill>
                <a:latin typeface="Times New Roman" pitchFamily="18" charset="0"/>
              </a:rPr>
              <a:t>3</a:t>
            </a:r>
            <a:endParaRPr lang="fr-FR" altLang="fr-FR" sz="2400">
              <a:solidFill>
                <a:schemeClr val="tx1"/>
              </a:solidFill>
              <a:latin typeface="Times New Roman" pitchFamily="18" charset="0"/>
            </a:endParaRPr>
          </a:p>
        </p:txBody>
      </p:sp>
      <p:sp>
        <p:nvSpPr>
          <p:cNvPr id="27691" name="Rectangle 22"/>
          <p:cNvSpPr>
            <a:spLocks noChangeArrowheads="1"/>
          </p:cNvSpPr>
          <p:nvPr/>
        </p:nvSpPr>
        <p:spPr bwMode="auto">
          <a:xfrm>
            <a:off x="6291263" y="3184525"/>
            <a:ext cx="33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a:solidFill>
                  <a:srgbClr val="003399"/>
                </a:solidFill>
                <a:latin typeface="Times New Roman" pitchFamily="18" charset="0"/>
              </a:rPr>
              <a:t>3</a:t>
            </a:r>
            <a:endParaRPr lang="fr-FR" altLang="fr-FR" sz="2400">
              <a:solidFill>
                <a:schemeClr val="tx1"/>
              </a:solidFill>
              <a:latin typeface="Times New Roman" pitchFamily="18" charset="0"/>
            </a:endParaRPr>
          </a:p>
        </p:txBody>
      </p:sp>
      <p:sp>
        <p:nvSpPr>
          <p:cNvPr id="27692" name="Rectangle 23"/>
          <p:cNvSpPr>
            <a:spLocks noChangeArrowheads="1"/>
          </p:cNvSpPr>
          <p:nvPr/>
        </p:nvSpPr>
        <p:spPr bwMode="auto">
          <a:xfrm>
            <a:off x="6286500" y="3632200"/>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a:solidFill>
                  <a:srgbClr val="003399"/>
                </a:solidFill>
                <a:latin typeface="Times New Roman" pitchFamily="18" charset="0"/>
              </a:rPr>
              <a:t>5</a:t>
            </a:r>
            <a:endParaRPr lang="fr-FR" altLang="fr-FR" sz="2400">
              <a:solidFill>
                <a:schemeClr val="tx1"/>
              </a:solidFill>
              <a:latin typeface="Times New Roman" pitchFamily="18" charset="0"/>
            </a:endParaRPr>
          </a:p>
        </p:txBody>
      </p:sp>
      <p:sp>
        <p:nvSpPr>
          <p:cNvPr id="27693" name="Text Box 26"/>
          <p:cNvSpPr txBox="1">
            <a:spLocks noChangeArrowheads="1"/>
          </p:cNvSpPr>
          <p:nvPr/>
        </p:nvSpPr>
        <p:spPr bwMode="auto">
          <a:xfrm>
            <a:off x="4792663" y="3117850"/>
            <a:ext cx="117475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3675</a:t>
            </a:r>
          </a:p>
        </p:txBody>
      </p:sp>
      <p:sp>
        <p:nvSpPr>
          <p:cNvPr id="27694" name="Text Box 26"/>
          <p:cNvSpPr txBox="1">
            <a:spLocks noChangeArrowheads="1"/>
          </p:cNvSpPr>
          <p:nvPr/>
        </p:nvSpPr>
        <p:spPr bwMode="auto">
          <a:xfrm>
            <a:off x="4778375" y="3602038"/>
            <a:ext cx="13049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1225</a:t>
            </a:r>
          </a:p>
        </p:txBody>
      </p:sp>
      <p:sp>
        <p:nvSpPr>
          <p:cNvPr id="27695" name="Rectangle 29"/>
          <p:cNvSpPr>
            <a:spLocks noChangeArrowheads="1"/>
          </p:cNvSpPr>
          <p:nvPr/>
        </p:nvSpPr>
        <p:spPr bwMode="auto">
          <a:xfrm>
            <a:off x="4597400" y="5727700"/>
            <a:ext cx="12969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b="0">
                <a:solidFill>
                  <a:schemeClr val="tx1"/>
                </a:solidFill>
                <a:latin typeface="Roboto"/>
              </a:rPr>
              <a:t>D’où :</a:t>
            </a:r>
            <a:endParaRPr lang="fr-FR" altLang="fr-FR" sz="2400" b="0">
              <a:solidFill>
                <a:schemeClr val="tx1"/>
              </a:solidFill>
              <a:latin typeface="Times New Roman" pitchFamily="18" charset="0"/>
            </a:endParaRPr>
          </a:p>
        </p:txBody>
      </p:sp>
      <p:sp>
        <p:nvSpPr>
          <p:cNvPr id="27696" name="Text Box 26"/>
          <p:cNvSpPr txBox="1">
            <a:spLocks noChangeArrowheads="1"/>
          </p:cNvSpPr>
          <p:nvPr/>
        </p:nvSpPr>
        <p:spPr bwMode="auto">
          <a:xfrm>
            <a:off x="4687888" y="6045200"/>
            <a:ext cx="15668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33075</a:t>
            </a:r>
          </a:p>
        </p:txBody>
      </p:sp>
      <p:sp>
        <p:nvSpPr>
          <p:cNvPr id="27697" name="Text Box 26"/>
          <p:cNvSpPr txBox="1">
            <a:spLocks noChangeArrowheads="1"/>
          </p:cNvSpPr>
          <p:nvPr/>
        </p:nvSpPr>
        <p:spPr bwMode="auto">
          <a:xfrm>
            <a:off x="5903913" y="6021388"/>
            <a:ext cx="1212850"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=3</a:t>
            </a:r>
            <a:r>
              <a:rPr lang="fr-FR" altLang="fr-FR" sz="2800" baseline="30000">
                <a:solidFill>
                  <a:srgbClr val="003399"/>
                </a:solidFill>
              </a:rPr>
              <a:t>3</a:t>
            </a:r>
          </a:p>
        </p:txBody>
      </p:sp>
      <p:sp>
        <p:nvSpPr>
          <p:cNvPr id="27698" name="Rectangle 34"/>
          <p:cNvSpPr>
            <a:spLocks noChangeArrowheads="1"/>
          </p:cNvSpPr>
          <p:nvPr/>
        </p:nvSpPr>
        <p:spPr bwMode="auto">
          <a:xfrm>
            <a:off x="6588125" y="6016625"/>
            <a:ext cx="385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x</a:t>
            </a:r>
          </a:p>
        </p:txBody>
      </p:sp>
      <p:sp>
        <p:nvSpPr>
          <p:cNvPr id="27699" name="Text Box 26"/>
          <p:cNvSpPr txBox="1">
            <a:spLocks noChangeArrowheads="1"/>
          </p:cNvSpPr>
          <p:nvPr/>
        </p:nvSpPr>
        <p:spPr bwMode="auto">
          <a:xfrm>
            <a:off x="7624763" y="6015038"/>
            <a:ext cx="590550"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7²</a:t>
            </a:r>
          </a:p>
        </p:txBody>
      </p:sp>
      <p:sp>
        <p:nvSpPr>
          <p:cNvPr id="27700" name="Rectangle 68"/>
          <p:cNvSpPr>
            <a:spLocks noChangeArrowheads="1"/>
          </p:cNvSpPr>
          <p:nvPr/>
        </p:nvSpPr>
        <p:spPr bwMode="auto">
          <a:xfrm>
            <a:off x="7283450" y="6024563"/>
            <a:ext cx="384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x</a:t>
            </a:r>
          </a:p>
        </p:txBody>
      </p:sp>
      <p:sp>
        <p:nvSpPr>
          <p:cNvPr id="27701" name="Line 28"/>
          <p:cNvSpPr>
            <a:spLocks noChangeShapeType="1"/>
          </p:cNvSpPr>
          <p:nvPr/>
        </p:nvSpPr>
        <p:spPr bwMode="auto">
          <a:xfrm flipH="1">
            <a:off x="4510088" y="2028825"/>
            <a:ext cx="0" cy="4519613"/>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7702" name="Text Box 26"/>
          <p:cNvSpPr txBox="1">
            <a:spLocks noChangeArrowheads="1"/>
          </p:cNvSpPr>
          <p:nvPr/>
        </p:nvSpPr>
        <p:spPr bwMode="auto">
          <a:xfrm>
            <a:off x="6864350" y="6045200"/>
            <a:ext cx="5524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5</a:t>
            </a:r>
            <a:r>
              <a:rPr lang="fr-FR" altLang="fr-FR" sz="2800" baseline="30000">
                <a:solidFill>
                  <a:srgbClr val="003399"/>
                </a:solidFill>
              </a:rPr>
              <a:t>2</a:t>
            </a:r>
          </a:p>
        </p:txBody>
      </p:sp>
      <p:sp>
        <p:nvSpPr>
          <p:cNvPr id="27703" name="Rectangle 23"/>
          <p:cNvSpPr>
            <a:spLocks noChangeArrowheads="1"/>
          </p:cNvSpPr>
          <p:nvPr/>
        </p:nvSpPr>
        <p:spPr bwMode="auto">
          <a:xfrm>
            <a:off x="1809750" y="4611688"/>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a:solidFill>
                  <a:srgbClr val="003399"/>
                </a:solidFill>
                <a:latin typeface="Times New Roman" pitchFamily="18" charset="0"/>
              </a:rPr>
              <a:t>7</a:t>
            </a:r>
            <a:endParaRPr lang="fr-FR" altLang="fr-FR" sz="2400">
              <a:solidFill>
                <a:schemeClr val="tx1"/>
              </a:solidFill>
              <a:latin typeface="Times New Roman" pitchFamily="18" charset="0"/>
            </a:endParaRPr>
          </a:p>
        </p:txBody>
      </p:sp>
      <p:sp>
        <p:nvSpPr>
          <p:cNvPr id="27704" name="Rectangle 23"/>
          <p:cNvSpPr>
            <a:spLocks noChangeArrowheads="1"/>
          </p:cNvSpPr>
          <p:nvPr/>
        </p:nvSpPr>
        <p:spPr bwMode="auto">
          <a:xfrm>
            <a:off x="1165225" y="4572000"/>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a:solidFill>
                  <a:srgbClr val="003399"/>
                </a:solidFill>
                <a:latin typeface="Times New Roman" pitchFamily="18" charset="0"/>
              </a:rPr>
              <a:t>7</a:t>
            </a:r>
            <a:endParaRPr lang="fr-FR" altLang="fr-FR" sz="2400">
              <a:solidFill>
                <a:schemeClr val="tx1"/>
              </a:solidFill>
              <a:latin typeface="Times New Roman" pitchFamily="18" charset="0"/>
            </a:endParaRPr>
          </a:p>
        </p:txBody>
      </p:sp>
      <p:sp>
        <p:nvSpPr>
          <p:cNvPr id="27705" name="Rectangle 5"/>
          <p:cNvSpPr>
            <a:spLocks noChangeArrowheads="1"/>
          </p:cNvSpPr>
          <p:nvPr/>
        </p:nvSpPr>
        <p:spPr bwMode="auto">
          <a:xfrm>
            <a:off x="3836988" y="5483225"/>
            <a:ext cx="3841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x</a:t>
            </a:r>
          </a:p>
        </p:txBody>
      </p:sp>
      <p:sp>
        <p:nvSpPr>
          <p:cNvPr id="27706" name="Rectangle 5"/>
          <p:cNvSpPr>
            <a:spLocks noChangeArrowheads="1"/>
          </p:cNvSpPr>
          <p:nvPr/>
        </p:nvSpPr>
        <p:spPr bwMode="auto">
          <a:xfrm>
            <a:off x="4125913" y="5503863"/>
            <a:ext cx="3841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7</a:t>
            </a:r>
          </a:p>
        </p:txBody>
      </p:sp>
      <p:sp>
        <p:nvSpPr>
          <p:cNvPr id="27707" name="Text Box 26"/>
          <p:cNvSpPr txBox="1">
            <a:spLocks noChangeArrowheads="1"/>
          </p:cNvSpPr>
          <p:nvPr/>
        </p:nvSpPr>
        <p:spPr bwMode="auto">
          <a:xfrm>
            <a:off x="2139950" y="5983288"/>
            <a:ext cx="660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5</a:t>
            </a:r>
            <a:r>
              <a:rPr lang="fr-FR" altLang="fr-FR" sz="2800" baseline="30000">
                <a:solidFill>
                  <a:srgbClr val="003399"/>
                </a:solidFill>
              </a:rPr>
              <a:t>3</a:t>
            </a:r>
          </a:p>
        </p:txBody>
      </p:sp>
      <p:sp>
        <p:nvSpPr>
          <p:cNvPr id="27708" name="Rectangle 34"/>
          <p:cNvSpPr>
            <a:spLocks noChangeArrowheads="1"/>
          </p:cNvSpPr>
          <p:nvPr/>
        </p:nvSpPr>
        <p:spPr bwMode="auto">
          <a:xfrm>
            <a:off x="2568575" y="5969000"/>
            <a:ext cx="385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x</a:t>
            </a:r>
          </a:p>
        </p:txBody>
      </p:sp>
      <p:sp>
        <p:nvSpPr>
          <p:cNvPr id="27709" name="Rectangle 23"/>
          <p:cNvSpPr>
            <a:spLocks noChangeArrowheads="1"/>
          </p:cNvSpPr>
          <p:nvPr/>
        </p:nvSpPr>
        <p:spPr bwMode="auto">
          <a:xfrm>
            <a:off x="6286500" y="4065588"/>
            <a:ext cx="33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a:solidFill>
                  <a:srgbClr val="003399"/>
                </a:solidFill>
                <a:latin typeface="Times New Roman" pitchFamily="18" charset="0"/>
              </a:rPr>
              <a:t>5</a:t>
            </a:r>
            <a:endParaRPr lang="fr-FR" altLang="fr-FR" sz="2400">
              <a:solidFill>
                <a:schemeClr val="tx1"/>
              </a:solidFill>
              <a:latin typeface="Times New Roman" pitchFamily="18" charset="0"/>
            </a:endParaRPr>
          </a:p>
        </p:txBody>
      </p:sp>
      <p:sp>
        <p:nvSpPr>
          <p:cNvPr id="27710" name="Rectangle 23"/>
          <p:cNvSpPr>
            <a:spLocks noChangeArrowheads="1"/>
          </p:cNvSpPr>
          <p:nvPr/>
        </p:nvSpPr>
        <p:spPr bwMode="auto">
          <a:xfrm>
            <a:off x="6276975" y="4422775"/>
            <a:ext cx="338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a:solidFill>
                  <a:srgbClr val="003399"/>
                </a:solidFill>
                <a:latin typeface="Times New Roman" pitchFamily="18" charset="0"/>
              </a:rPr>
              <a:t>7</a:t>
            </a:r>
            <a:endParaRPr lang="fr-FR" altLang="fr-FR" sz="2400">
              <a:solidFill>
                <a:schemeClr val="tx1"/>
              </a:solidFill>
              <a:latin typeface="Times New Roman" pitchFamily="18" charset="0"/>
            </a:endParaRPr>
          </a:p>
        </p:txBody>
      </p:sp>
      <p:sp>
        <p:nvSpPr>
          <p:cNvPr id="27711" name="Text Box 26"/>
          <p:cNvSpPr txBox="1">
            <a:spLocks noChangeArrowheads="1"/>
          </p:cNvSpPr>
          <p:nvPr/>
        </p:nvSpPr>
        <p:spPr bwMode="auto">
          <a:xfrm>
            <a:off x="4997450" y="4000500"/>
            <a:ext cx="13049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245</a:t>
            </a:r>
          </a:p>
        </p:txBody>
      </p:sp>
      <p:sp>
        <p:nvSpPr>
          <p:cNvPr id="27712" name="Text Box 26"/>
          <p:cNvSpPr txBox="1">
            <a:spLocks noChangeArrowheads="1"/>
          </p:cNvSpPr>
          <p:nvPr/>
        </p:nvSpPr>
        <p:spPr bwMode="auto">
          <a:xfrm>
            <a:off x="5246688" y="4394200"/>
            <a:ext cx="865187"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49</a:t>
            </a:r>
          </a:p>
        </p:txBody>
      </p:sp>
      <p:sp>
        <p:nvSpPr>
          <p:cNvPr id="27713" name="Text Box 26"/>
          <p:cNvSpPr txBox="1">
            <a:spLocks noChangeArrowheads="1"/>
          </p:cNvSpPr>
          <p:nvPr/>
        </p:nvSpPr>
        <p:spPr bwMode="auto">
          <a:xfrm>
            <a:off x="5408613" y="4824413"/>
            <a:ext cx="846137"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7</a:t>
            </a:r>
          </a:p>
        </p:txBody>
      </p:sp>
      <p:sp>
        <p:nvSpPr>
          <p:cNvPr id="27714" name="Rectangle 23"/>
          <p:cNvSpPr>
            <a:spLocks noChangeArrowheads="1"/>
          </p:cNvSpPr>
          <p:nvPr/>
        </p:nvSpPr>
        <p:spPr bwMode="auto">
          <a:xfrm>
            <a:off x="6356350" y="4803775"/>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a:solidFill>
                  <a:srgbClr val="003399"/>
                </a:solidFill>
                <a:latin typeface="Times New Roman" pitchFamily="18" charset="0"/>
              </a:rPr>
              <a:t>7</a:t>
            </a:r>
            <a:endParaRPr lang="fr-FR" altLang="fr-FR" sz="2400">
              <a:solidFill>
                <a:schemeClr val="tx1"/>
              </a:solidFill>
              <a:latin typeface="Times New Roman" pitchFamily="18" charset="0"/>
            </a:endParaRPr>
          </a:p>
        </p:txBody>
      </p:sp>
      <p:sp>
        <p:nvSpPr>
          <p:cNvPr id="27715" name="Text Box 26"/>
          <p:cNvSpPr txBox="1">
            <a:spLocks noChangeArrowheads="1"/>
          </p:cNvSpPr>
          <p:nvPr/>
        </p:nvSpPr>
        <p:spPr bwMode="auto">
          <a:xfrm>
            <a:off x="5437188" y="5313363"/>
            <a:ext cx="914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1</a:t>
            </a:r>
          </a:p>
        </p:txBody>
      </p:sp>
      <p:sp>
        <p:nvSpPr>
          <p:cNvPr id="27716" name="Text Box 22"/>
          <p:cNvSpPr txBox="1">
            <a:spLocks noChangeArrowheads="1"/>
          </p:cNvSpPr>
          <p:nvPr/>
        </p:nvSpPr>
        <p:spPr bwMode="auto">
          <a:xfrm>
            <a:off x="-150813" y="6534150"/>
            <a:ext cx="2317751"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algn="r" eaLnBrk="1" hangingPunct="1">
              <a:spcBef>
                <a:spcPct val="50000"/>
              </a:spcBef>
              <a:buFontTx/>
              <a:buNone/>
            </a:pPr>
            <a:r>
              <a:rPr lang="fr-FR" altLang="fr-FR" sz="1400">
                <a:solidFill>
                  <a:schemeClr val="tx1"/>
                </a:solidFill>
                <a:latin typeface="Times New Roman" pitchFamily="18" charset="0"/>
              </a:rPr>
              <a:t>Création :ATMANI NAJIB</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27659"/>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765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7660"/>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7661"/>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7662"/>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7666"/>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7663"/>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7667"/>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7664"/>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7668"/>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7665"/>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7704"/>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7703"/>
                                        </p:tgtEl>
                                        <p:attrNameLst>
                                          <p:attrName>style.visibility</p:attrName>
                                        </p:attrNameLst>
                                      </p:cBhvr>
                                      <p:to>
                                        <p:strVal val="visible"/>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27669"/>
                                        </p:tgtEl>
                                        <p:attrNameLst>
                                          <p:attrName>style.visibility</p:attrName>
                                        </p:attrNameLst>
                                      </p:cBhvr>
                                      <p:to>
                                        <p:strVal val="visible"/>
                                      </p:to>
                                    </p:set>
                                  </p:childTnLst>
                                </p:cTn>
                              </p:par>
                            </p:childTnLst>
                          </p:cTn>
                        </p:par>
                        <p:par>
                          <p:cTn id="68" fill="hold" nodeType="afterGroup">
                            <p:stCondLst>
                              <p:cond delay="0"/>
                            </p:stCondLst>
                            <p:childTnLst>
                              <p:par>
                                <p:cTn id="69" presetID="1" presetClass="entr" presetSubtype="0"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7670"/>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7671"/>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7672"/>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7673"/>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7674"/>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7675"/>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7676"/>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7677"/>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7678"/>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7680"/>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27679"/>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27705"/>
                                        </p:tgtEl>
                                        <p:attrNameLst>
                                          <p:attrName>style.visibility</p:attrName>
                                        </p:attrNameLst>
                                      </p:cBhvr>
                                      <p:to>
                                        <p:strVal val="visible"/>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27706"/>
                                        </p:tgtEl>
                                        <p:attrNameLst>
                                          <p:attrName>style.visibility</p:attrName>
                                        </p:attrNameLst>
                                      </p:cBhvr>
                                      <p:to>
                                        <p:strVal val="visible"/>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27681"/>
                                        </p:tgtEl>
                                        <p:attrNameLst>
                                          <p:attrName>style.visibility</p:attrName>
                                        </p:attrNameLst>
                                      </p:cBhvr>
                                      <p:to>
                                        <p:strVal val="visible"/>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27682"/>
                                        </p:tgtEl>
                                        <p:attrNameLst>
                                          <p:attrName>style.visibility</p:attrName>
                                        </p:attrNameLst>
                                      </p:cBhvr>
                                      <p:to>
                                        <p:strVal val="visible"/>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27707"/>
                                        </p:tgtEl>
                                        <p:attrNameLst>
                                          <p:attrName>style.visibility</p:attrName>
                                        </p:attrNameLst>
                                      </p:cBhvr>
                                      <p:to>
                                        <p:strVal val="visible"/>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27708"/>
                                        </p:tgtEl>
                                        <p:attrNameLst>
                                          <p:attrName>style.visibility</p:attrName>
                                        </p:attrNameLst>
                                      </p:cBhvr>
                                      <p:to>
                                        <p:strVal val="visible"/>
                                      </p:to>
                                    </p:se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27683"/>
                                        </p:tgtEl>
                                        <p:attrNameLst>
                                          <p:attrName>style.visibility</p:attrName>
                                        </p:attrNameLst>
                                      </p:cBhvr>
                                      <p:to>
                                        <p:strVal val="visible"/>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27701"/>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43"/>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27687"/>
                                        </p:tgtEl>
                                        <p:attrNameLst>
                                          <p:attrName>style.visibility</p:attrName>
                                        </p:attrNameLst>
                                      </p:cBhvr>
                                      <p:to>
                                        <p:strVal val="visible"/>
                                      </p:to>
                                    </p:se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27686"/>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27688"/>
                                        </p:tgtEl>
                                        <p:attrNameLst>
                                          <p:attrName>style.visibility</p:attrName>
                                        </p:attrNameLst>
                                      </p:cBhvr>
                                      <p:to>
                                        <p:strVal val="visible"/>
                                      </p:to>
                                    </p:se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27689"/>
                                        </p:tgtEl>
                                        <p:attrNameLst>
                                          <p:attrName>style.visibility</p:attrName>
                                        </p:attrNameLst>
                                      </p:cBhvr>
                                      <p:to>
                                        <p:strVal val="visible"/>
                                      </p:to>
                                    </p:set>
                                  </p:childTnLst>
                                </p:cTn>
                              </p:par>
                            </p:childTnLst>
                          </p:cTn>
                        </p:par>
                      </p:childTnLst>
                    </p:cTn>
                  </p:par>
                  <p:par>
                    <p:cTn id="161" fill="hold" nodeType="clickPar">
                      <p:stCondLst>
                        <p:cond delay="indefinite"/>
                      </p:stCondLst>
                      <p:childTnLst>
                        <p:par>
                          <p:cTn id="162" fill="hold" nodeType="withGroup">
                            <p:stCondLst>
                              <p:cond delay="0"/>
                            </p:stCondLst>
                            <p:childTnLst>
                              <p:par>
                                <p:cTn id="163" presetID="1" presetClass="entr" presetSubtype="0" fill="hold" grpId="0" nodeType="clickEffect">
                                  <p:stCondLst>
                                    <p:cond delay="0"/>
                                  </p:stCondLst>
                                  <p:childTnLst>
                                    <p:set>
                                      <p:cBhvr>
                                        <p:cTn id="164" dur="1" fill="hold">
                                          <p:stCondLst>
                                            <p:cond delay="0"/>
                                          </p:stCondLst>
                                        </p:cTn>
                                        <p:tgtEl>
                                          <p:spTgt spid="27690"/>
                                        </p:tgtEl>
                                        <p:attrNameLst>
                                          <p:attrName>style.visibility</p:attrName>
                                        </p:attrNameLst>
                                      </p:cBhvr>
                                      <p:to>
                                        <p:strVal val="visible"/>
                                      </p:to>
                                    </p:se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1" presetClass="entr" presetSubtype="0" fill="hold" grpId="0" nodeType="clickEffect">
                                  <p:stCondLst>
                                    <p:cond delay="0"/>
                                  </p:stCondLst>
                                  <p:childTnLst>
                                    <p:set>
                                      <p:cBhvr>
                                        <p:cTn id="168" dur="1" fill="hold">
                                          <p:stCondLst>
                                            <p:cond delay="0"/>
                                          </p:stCondLst>
                                        </p:cTn>
                                        <p:tgtEl>
                                          <p:spTgt spid="27693"/>
                                        </p:tgtEl>
                                        <p:attrNameLst>
                                          <p:attrName>style.visibility</p:attrName>
                                        </p:attrNameLst>
                                      </p:cBhvr>
                                      <p:to>
                                        <p:strVal val="visible"/>
                                      </p:to>
                                    </p:set>
                                  </p:childTnLst>
                                </p:cTn>
                              </p:par>
                            </p:childTnLst>
                          </p:cTn>
                        </p:par>
                      </p:childTnLst>
                    </p:cTn>
                  </p:par>
                  <p:par>
                    <p:cTn id="169" fill="hold" nodeType="clickPar">
                      <p:stCondLst>
                        <p:cond delay="indefinite"/>
                      </p:stCondLst>
                      <p:childTnLst>
                        <p:par>
                          <p:cTn id="170" fill="hold" nodeType="withGroup">
                            <p:stCondLst>
                              <p:cond delay="0"/>
                            </p:stCondLst>
                            <p:childTnLst>
                              <p:par>
                                <p:cTn id="171" presetID="1" presetClass="entr" presetSubtype="0" fill="hold" grpId="0" nodeType="clickEffect">
                                  <p:stCondLst>
                                    <p:cond delay="0"/>
                                  </p:stCondLst>
                                  <p:childTnLst>
                                    <p:set>
                                      <p:cBhvr>
                                        <p:cTn id="172" dur="1" fill="hold">
                                          <p:stCondLst>
                                            <p:cond delay="0"/>
                                          </p:stCondLst>
                                        </p:cTn>
                                        <p:tgtEl>
                                          <p:spTgt spid="27691"/>
                                        </p:tgtEl>
                                        <p:attrNameLst>
                                          <p:attrName>style.visibility</p:attrName>
                                        </p:attrNameLst>
                                      </p:cBhvr>
                                      <p:to>
                                        <p:strVal val="visible"/>
                                      </p:to>
                                    </p:se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1" presetClass="entr" presetSubtype="0" fill="hold" grpId="0" nodeType="clickEffect">
                                  <p:stCondLst>
                                    <p:cond delay="0"/>
                                  </p:stCondLst>
                                  <p:childTnLst>
                                    <p:set>
                                      <p:cBhvr>
                                        <p:cTn id="176" dur="1" fill="hold">
                                          <p:stCondLst>
                                            <p:cond delay="0"/>
                                          </p:stCondLst>
                                        </p:cTn>
                                        <p:tgtEl>
                                          <p:spTgt spid="27694"/>
                                        </p:tgtEl>
                                        <p:attrNameLst>
                                          <p:attrName>style.visibility</p:attrName>
                                        </p:attrNameLst>
                                      </p:cBhvr>
                                      <p:to>
                                        <p:strVal val="visible"/>
                                      </p:to>
                                    </p:se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27692"/>
                                        </p:tgtEl>
                                        <p:attrNameLst>
                                          <p:attrName>style.visibility</p:attrName>
                                        </p:attrNameLst>
                                      </p:cBhvr>
                                      <p:to>
                                        <p:strVal val="visible"/>
                                      </p:to>
                                    </p:se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1" presetClass="entr" presetSubtype="0" fill="hold" grpId="0" nodeType="clickEffect">
                                  <p:stCondLst>
                                    <p:cond delay="0"/>
                                  </p:stCondLst>
                                  <p:childTnLst>
                                    <p:set>
                                      <p:cBhvr>
                                        <p:cTn id="184" dur="1" fill="hold">
                                          <p:stCondLst>
                                            <p:cond delay="0"/>
                                          </p:stCondLst>
                                        </p:cTn>
                                        <p:tgtEl>
                                          <p:spTgt spid="27711"/>
                                        </p:tgtEl>
                                        <p:attrNameLst>
                                          <p:attrName>style.visibility</p:attrName>
                                        </p:attrNameLst>
                                      </p:cBhvr>
                                      <p:to>
                                        <p:strVal val="visible"/>
                                      </p:to>
                                    </p:set>
                                  </p:childTnLst>
                                </p:cTn>
                              </p:par>
                            </p:childTnLst>
                          </p:cTn>
                        </p:par>
                      </p:childTnLst>
                    </p:cTn>
                  </p:par>
                  <p:par>
                    <p:cTn id="185" fill="hold" nodeType="clickPar">
                      <p:stCondLst>
                        <p:cond delay="indefinite"/>
                      </p:stCondLst>
                      <p:childTnLst>
                        <p:par>
                          <p:cTn id="186" fill="hold" nodeType="withGroup">
                            <p:stCondLst>
                              <p:cond delay="0"/>
                            </p:stCondLst>
                            <p:childTnLst>
                              <p:par>
                                <p:cTn id="187" presetID="1" presetClass="entr" presetSubtype="0" fill="hold" grpId="0" nodeType="clickEffect">
                                  <p:stCondLst>
                                    <p:cond delay="0"/>
                                  </p:stCondLst>
                                  <p:childTnLst>
                                    <p:set>
                                      <p:cBhvr>
                                        <p:cTn id="188" dur="1" fill="hold">
                                          <p:stCondLst>
                                            <p:cond delay="0"/>
                                          </p:stCondLst>
                                        </p:cTn>
                                        <p:tgtEl>
                                          <p:spTgt spid="27709"/>
                                        </p:tgtEl>
                                        <p:attrNameLst>
                                          <p:attrName>style.visibility</p:attrName>
                                        </p:attrNameLst>
                                      </p:cBhvr>
                                      <p:to>
                                        <p:strVal val="visible"/>
                                      </p:to>
                                    </p:set>
                                  </p:childTnLst>
                                </p:cTn>
                              </p:par>
                            </p:childTnLst>
                          </p:cTn>
                        </p:par>
                      </p:childTnLst>
                    </p:cTn>
                  </p:par>
                  <p:par>
                    <p:cTn id="189" fill="hold" nodeType="clickPar">
                      <p:stCondLst>
                        <p:cond delay="indefinite"/>
                      </p:stCondLst>
                      <p:childTnLst>
                        <p:par>
                          <p:cTn id="190" fill="hold" nodeType="withGroup">
                            <p:stCondLst>
                              <p:cond delay="0"/>
                            </p:stCondLst>
                            <p:childTnLst>
                              <p:par>
                                <p:cTn id="191" presetID="1" presetClass="entr" presetSubtype="0" fill="hold" grpId="0" nodeType="clickEffect">
                                  <p:stCondLst>
                                    <p:cond delay="0"/>
                                  </p:stCondLst>
                                  <p:childTnLst>
                                    <p:set>
                                      <p:cBhvr>
                                        <p:cTn id="192" dur="1" fill="hold">
                                          <p:stCondLst>
                                            <p:cond delay="0"/>
                                          </p:stCondLst>
                                        </p:cTn>
                                        <p:tgtEl>
                                          <p:spTgt spid="27712"/>
                                        </p:tgtEl>
                                        <p:attrNameLst>
                                          <p:attrName>style.visibility</p:attrName>
                                        </p:attrNameLst>
                                      </p:cBhvr>
                                      <p:to>
                                        <p:strVal val="visible"/>
                                      </p:to>
                                    </p:set>
                                  </p:childTnLst>
                                </p:cTn>
                              </p:par>
                            </p:childTnLst>
                          </p:cTn>
                        </p:par>
                      </p:childTnLst>
                    </p:cTn>
                  </p:par>
                  <p:par>
                    <p:cTn id="193" fill="hold" nodeType="clickPar">
                      <p:stCondLst>
                        <p:cond delay="indefinite"/>
                      </p:stCondLst>
                      <p:childTnLst>
                        <p:par>
                          <p:cTn id="194" fill="hold" nodeType="withGroup">
                            <p:stCondLst>
                              <p:cond delay="0"/>
                            </p:stCondLst>
                            <p:childTnLst>
                              <p:par>
                                <p:cTn id="195" presetID="1" presetClass="entr" presetSubtype="0" fill="hold" grpId="0" nodeType="clickEffect">
                                  <p:stCondLst>
                                    <p:cond delay="0"/>
                                  </p:stCondLst>
                                  <p:childTnLst>
                                    <p:set>
                                      <p:cBhvr>
                                        <p:cTn id="196" dur="1" fill="hold">
                                          <p:stCondLst>
                                            <p:cond delay="0"/>
                                          </p:stCondLst>
                                        </p:cTn>
                                        <p:tgtEl>
                                          <p:spTgt spid="27710"/>
                                        </p:tgtEl>
                                        <p:attrNameLst>
                                          <p:attrName>style.visibility</p:attrName>
                                        </p:attrNameLst>
                                      </p:cBhvr>
                                      <p:to>
                                        <p:strVal val="visible"/>
                                      </p:to>
                                    </p:set>
                                  </p:childTnLst>
                                </p:cTn>
                              </p:par>
                            </p:childTnLst>
                          </p:cTn>
                        </p:par>
                      </p:childTnLst>
                    </p:cTn>
                  </p:par>
                  <p:par>
                    <p:cTn id="197" fill="hold" nodeType="clickPar">
                      <p:stCondLst>
                        <p:cond delay="indefinite"/>
                      </p:stCondLst>
                      <p:childTnLst>
                        <p:par>
                          <p:cTn id="198" fill="hold" nodeType="withGroup">
                            <p:stCondLst>
                              <p:cond delay="0"/>
                            </p:stCondLst>
                            <p:childTnLst>
                              <p:par>
                                <p:cTn id="199" presetID="1" presetClass="entr" presetSubtype="0" fill="hold" grpId="0" nodeType="clickEffect">
                                  <p:stCondLst>
                                    <p:cond delay="0"/>
                                  </p:stCondLst>
                                  <p:childTnLst>
                                    <p:set>
                                      <p:cBhvr>
                                        <p:cTn id="200" dur="1" fill="hold">
                                          <p:stCondLst>
                                            <p:cond delay="0"/>
                                          </p:stCondLst>
                                        </p:cTn>
                                        <p:tgtEl>
                                          <p:spTgt spid="27713"/>
                                        </p:tgtEl>
                                        <p:attrNameLst>
                                          <p:attrName>style.visibility</p:attrName>
                                        </p:attrNameLst>
                                      </p:cBhvr>
                                      <p:to>
                                        <p:strVal val="visible"/>
                                      </p:to>
                                    </p:set>
                                  </p:childTnLst>
                                </p:cTn>
                              </p:par>
                            </p:childTnLst>
                          </p:cTn>
                        </p:par>
                      </p:childTnLst>
                    </p:cTn>
                  </p:par>
                  <p:par>
                    <p:cTn id="201" fill="hold" nodeType="clickPar">
                      <p:stCondLst>
                        <p:cond delay="indefinite"/>
                      </p:stCondLst>
                      <p:childTnLst>
                        <p:par>
                          <p:cTn id="202" fill="hold" nodeType="withGroup">
                            <p:stCondLst>
                              <p:cond delay="0"/>
                            </p:stCondLst>
                            <p:childTnLst>
                              <p:par>
                                <p:cTn id="203" presetID="1" presetClass="entr" presetSubtype="0" fill="hold" grpId="0" nodeType="clickEffect">
                                  <p:stCondLst>
                                    <p:cond delay="0"/>
                                  </p:stCondLst>
                                  <p:childTnLst>
                                    <p:set>
                                      <p:cBhvr>
                                        <p:cTn id="204" dur="1" fill="hold">
                                          <p:stCondLst>
                                            <p:cond delay="0"/>
                                          </p:stCondLst>
                                        </p:cTn>
                                        <p:tgtEl>
                                          <p:spTgt spid="27714"/>
                                        </p:tgtEl>
                                        <p:attrNameLst>
                                          <p:attrName>style.visibility</p:attrName>
                                        </p:attrNameLst>
                                      </p:cBhvr>
                                      <p:to>
                                        <p:strVal val="visible"/>
                                      </p:to>
                                    </p:set>
                                  </p:childTnLst>
                                </p:cTn>
                              </p:par>
                            </p:childTnLst>
                          </p:cTn>
                        </p:par>
                      </p:childTnLst>
                    </p:cTn>
                  </p:par>
                  <p:par>
                    <p:cTn id="205" fill="hold" nodeType="clickPar">
                      <p:stCondLst>
                        <p:cond delay="indefinite"/>
                      </p:stCondLst>
                      <p:childTnLst>
                        <p:par>
                          <p:cTn id="206" fill="hold" nodeType="withGroup">
                            <p:stCondLst>
                              <p:cond delay="0"/>
                            </p:stCondLst>
                            <p:childTnLst>
                              <p:par>
                                <p:cTn id="207" presetID="1" presetClass="entr" presetSubtype="0" fill="hold" grpId="0" nodeType="clickEffect">
                                  <p:stCondLst>
                                    <p:cond delay="0"/>
                                  </p:stCondLst>
                                  <p:childTnLst>
                                    <p:set>
                                      <p:cBhvr>
                                        <p:cTn id="208" dur="1" fill="hold">
                                          <p:stCondLst>
                                            <p:cond delay="0"/>
                                          </p:stCondLst>
                                        </p:cTn>
                                        <p:tgtEl>
                                          <p:spTgt spid="27715"/>
                                        </p:tgtEl>
                                        <p:attrNameLst>
                                          <p:attrName>style.visibility</p:attrName>
                                        </p:attrNameLst>
                                      </p:cBhvr>
                                      <p:to>
                                        <p:strVal val="visible"/>
                                      </p:to>
                                    </p:set>
                                  </p:childTnLst>
                                </p:cTn>
                              </p:par>
                            </p:childTnLst>
                          </p:cTn>
                        </p:par>
                        <p:par>
                          <p:cTn id="209" fill="hold" nodeType="afterGroup">
                            <p:stCondLst>
                              <p:cond delay="0"/>
                            </p:stCondLst>
                            <p:childTnLst>
                              <p:par>
                                <p:cTn id="210" presetID="1" presetClass="entr" presetSubtype="0" fill="hold" grpId="0" nodeType="afterEffect">
                                  <p:stCondLst>
                                    <p:cond delay="0"/>
                                  </p:stCondLst>
                                  <p:childTnLst>
                                    <p:set>
                                      <p:cBhvr>
                                        <p:cTn id="211" dur="1" fill="hold">
                                          <p:stCondLst>
                                            <p:cond delay="0"/>
                                          </p:stCondLst>
                                        </p:cTn>
                                        <p:tgtEl>
                                          <p:spTgt spid="42"/>
                                        </p:tgtEl>
                                        <p:attrNameLst>
                                          <p:attrName>style.visibility</p:attrName>
                                        </p:attrNameLst>
                                      </p:cBhvr>
                                      <p:to>
                                        <p:strVal val="visible"/>
                                      </p:to>
                                    </p:set>
                                  </p:childTnLst>
                                </p:cTn>
                              </p:par>
                            </p:childTnLst>
                          </p:cTn>
                        </p:par>
                      </p:childTnLst>
                    </p:cTn>
                  </p:par>
                  <p:par>
                    <p:cTn id="212" fill="hold" nodeType="clickPar">
                      <p:stCondLst>
                        <p:cond delay="indefinite"/>
                      </p:stCondLst>
                      <p:childTnLst>
                        <p:par>
                          <p:cTn id="213" fill="hold" nodeType="withGroup">
                            <p:stCondLst>
                              <p:cond delay="0"/>
                            </p:stCondLst>
                            <p:childTnLst>
                              <p:par>
                                <p:cTn id="214" presetID="1" presetClass="entr" presetSubtype="0" fill="hold" grpId="0" nodeType="clickEffect">
                                  <p:stCondLst>
                                    <p:cond delay="0"/>
                                  </p:stCondLst>
                                  <p:childTnLst>
                                    <p:set>
                                      <p:cBhvr>
                                        <p:cTn id="215" dur="1" fill="hold">
                                          <p:stCondLst>
                                            <p:cond delay="0"/>
                                          </p:stCondLst>
                                        </p:cTn>
                                        <p:tgtEl>
                                          <p:spTgt spid="27696"/>
                                        </p:tgtEl>
                                        <p:attrNameLst>
                                          <p:attrName>style.visibility</p:attrName>
                                        </p:attrNameLst>
                                      </p:cBhvr>
                                      <p:to>
                                        <p:strVal val="visible"/>
                                      </p:to>
                                    </p:set>
                                  </p:childTnLst>
                                </p:cTn>
                              </p:par>
                              <p:par>
                                <p:cTn id="216" presetID="1" presetClass="entr" presetSubtype="0" fill="hold" grpId="0" nodeType="withEffect">
                                  <p:stCondLst>
                                    <p:cond delay="0"/>
                                  </p:stCondLst>
                                  <p:childTnLst>
                                    <p:set>
                                      <p:cBhvr>
                                        <p:cTn id="217" dur="1" fill="hold">
                                          <p:stCondLst>
                                            <p:cond delay="0"/>
                                          </p:stCondLst>
                                        </p:cTn>
                                        <p:tgtEl>
                                          <p:spTgt spid="27695"/>
                                        </p:tgtEl>
                                        <p:attrNameLst>
                                          <p:attrName>style.visibility</p:attrName>
                                        </p:attrNameLst>
                                      </p:cBhvr>
                                      <p:to>
                                        <p:strVal val="visible"/>
                                      </p:to>
                                    </p:set>
                                  </p:childTnLst>
                                </p:cTn>
                              </p:par>
                            </p:childTnLst>
                          </p:cTn>
                        </p:par>
                      </p:childTnLst>
                    </p:cTn>
                  </p:par>
                  <p:par>
                    <p:cTn id="218" fill="hold" nodeType="clickPar">
                      <p:stCondLst>
                        <p:cond delay="indefinite"/>
                      </p:stCondLst>
                      <p:childTnLst>
                        <p:par>
                          <p:cTn id="219" fill="hold" nodeType="withGroup">
                            <p:stCondLst>
                              <p:cond delay="0"/>
                            </p:stCondLst>
                            <p:childTnLst>
                              <p:par>
                                <p:cTn id="220" presetID="1" presetClass="entr" presetSubtype="0" fill="hold" grpId="0" nodeType="clickEffect">
                                  <p:stCondLst>
                                    <p:cond delay="0"/>
                                  </p:stCondLst>
                                  <p:childTnLst>
                                    <p:set>
                                      <p:cBhvr>
                                        <p:cTn id="221" dur="1" fill="hold">
                                          <p:stCondLst>
                                            <p:cond delay="0"/>
                                          </p:stCondLst>
                                        </p:cTn>
                                        <p:tgtEl>
                                          <p:spTgt spid="27697"/>
                                        </p:tgtEl>
                                        <p:attrNameLst>
                                          <p:attrName>style.visibility</p:attrName>
                                        </p:attrNameLst>
                                      </p:cBhvr>
                                      <p:to>
                                        <p:strVal val="visible"/>
                                      </p:to>
                                    </p:set>
                                  </p:childTnLst>
                                </p:cTn>
                              </p:par>
                            </p:childTnLst>
                          </p:cTn>
                        </p:par>
                      </p:childTnLst>
                    </p:cTn>
                  </p:par>
                  <p:par>
                    <p:cTn id="222" fill="hold" nodeType="clickPar">
                      <p:stCondLst>
                        <p:cond delay="indefinite"/>
                      </p:stCondLst>
                      <p:childTnLst>
                        <p:par>
                          <p:cTn id="223" fill="hold" nodeType="withGroup">
                            <p:stCondLst>
                              <p:cond delay="0"/>
                            </p:stCondLst>
                            <p:childTnLst>
                              <p:par>
                                <p:cTn id="224" presetID="1" presetClass="entr" presetSubtype="0" fill="hold" grpId="0" nodeType="clickEffect">
                                  <p:stCondLst>
                                    <p:cond delay="0"/>
                                  </p:stCondLst>
                                  <p:childTnLst>
                                    <p:set>
                                      <p:cBhvr>
                                        <p:cTn id="225" dur="1" fill="hold">
                                          <p:stCondLst>
                                            <p:cond delay="0"/>
                                          </p:stCondLst>
                                        </p:cTn>
                                        <p:tgtEl>
                                          <p:spTgt spid="27698"/>
                                        </p:tgtEl>
                                        <p:attrNameLst>
                                          <p:attrName>style.visibility</p:attrName>
                                        </p:attrNameLst>
                                      </p:cBhvr>
                                      <p:to>
                                        <p:strVal val="visible"/>
                                      </p:to>
                                    </p:set>
                                  </p:childTnLst>
                                </p:cTn>
                              </p:par>
                            </p:childTnLst>
                          </p:cTn>
                        </p:par>
                      </p:childTnLst>
                    </p:cTn>
                  </p:par>
                  <p:par>
                    <p:cTn id="226" fill="hold" nodeType="clickPar">
                      <p:stCondLst>
                        <p:cond delay="indefinite"/>
                      </p:stCondLst>
                      <p:childTnLst>
                        <p:par>
                          <p:cTn id="227" fill="hold" nodeType="withGroup">
                            <p:stCondLst>
                              <p:cond delay="0"/>
                            </p:stCondLst>
                            <p:childTnLst>
                              <p:par>
                                <p:cTn id="228" presetID="1" presetClass="entr" presetSubtype="0" fill="hold" grpId="0" nodeType="clickEffect">
                                  <p:stCondLst>
                                    <p:cond delay="0"/>
                                  </p:stCondLst>
                                  <p:childTnLst>
                                    <p:set>
                                      <p:cBhvr>
                                        <p:cTn id="229" dur="1" fill="hold">
                                          <p:stCondLst>
                                            <p:cond delay="0"/>
                                          </p:stCondLst>
                                        </p:cTn>
                                        <p:tgtEl>
                                          <p:spTgt spid="27702"/>
                                        </p:tgtEl>
                                        <p:attrNameLst>
                                          <p:attrName>style.visibility</p:attrName>
                                        </p:attrNameLst>
                                      </p:cBhvr>
                                      <p:to>
                                        <p:strVal val="visible"/>
                                      </p:to>
                                    </p:set>
                                  </p:childTnLst>
                                </p:cTn>
                              </p:par>
                            </p:childTnLst>
                          </p:cTn>
                        </p:par>
                      </p:childTnLst>
                    </p:cTn>
                  </p:par>
                  <p:par>
                    <p:cTn id="230" fill="hold" nodeType="clickPar">
                      <p:stCondLst>
                        <p:cond delay="indefinite"/>
                      </p:stCondLst>
                      <p:childTnLst>
                        <p:par>
                          <p:cTn id="231" fill="hold" nodeType="withGroup">
                            <p:stCondLst>
                              <p:cond delay="0"/>
                            </p:stCondLst>
                            <p:childTnLst>
                              <p:par>
                                <p:cTn id="232" presetID="1" presetClass="entr" presetSubtype="0" fill="hold" grpId="0" nodeType="clickEffect">
                                  <p:stCondLst>
                                    <p:cond delay="0"/>
                                  </p:stCondLst>
                                  <p:childTnLst>
                                    <p:set>
                                      <p:cBhvr>
                                        <p:cTn id="233" dur="1" fill="hold">
                                          <p:stCondLst>
                                            <p:cond delay="0"/>
                                          </p:stCondLst>
                                        </p:cTn>
                                        <p:tgtEl>
                                          <p:spTgt spid="27700"/>
                                        </p:tgtEl>
                                        <p:attrNameLst>
                                          <p:attrName>style.visibility</p:attrName>
                                        </p:attrNameLst>
                                      </p:cBhvr>
                                      <p:to>
                                        <p:strVal val="visible"/>
                                      </p:to>
                                    </p:set>
                                  </p:childTnLst>
                                </p:cTn>
                              </p:par>
                            </p:childTnLst>
                          </p:cTn>
                        </p:par>
                      </p:childTnLst>
                    </p:cTn>
                  </p:par>
                  <p:par>
                    <p:cTn id="234" fill="hold" nodeType="clickPar">
                      <p:stCondLst>
                        <p:cond delay="indefinite"/>
                      </p:stCondLst>
                      <p:childTnLst>
                        <p:par>
                          <p:cTn id="235" fill="hold" nodeType="withGroup">
                            <p:stCondLst>
                              <p:cond delay="0"/>
                            </p:stCondLst>
                            <p:childTnLst>
                              <p:par>
                                <p:cTn id="236" presetID="1" presetClass="entr" presetSubtype="0" fill="hold" grpId="0" nodeType="clickEffect">
                                  <p:stCondLst>
                                    <p:cond delay="0"/>
                                  </p:stCondLst>
                                  <p:childTnLst>
                                    <p:set>
                                      <p:cBhvr>
                                        <p:cTn id="237" dur="1" fill="hold">
                                          <p:stCondLst>
                                            <p:cond delay="0"/>
                                          </p:stCondLst>
                                        </p:cTn>
                                        <p:tgtEl>
                                          <p:spTgt spid="276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p:bldP spid="27655" grpId="0"/>
      <p:bldP spid="9" grpId="0" animBg="1"/>
      <p:bldP spid="10" grpId="0" animBg="1"/>
      <p:bldP spid="27658" grpId="0" animBg="1"/>
      <p:bldP spid="27659" grpId="0"/>
      <p:bldP spid="27660" grpId="0"/>
      <p:bldP spid="27661" grpId="0"/>
      <p:bldP spid="27662" grpId="0"/>
      <p:bldP spid="27663" grpId="0"/>
      <p:bldP spid="27664" grpId="0"/>
      <p:bldP spid="27665" grpId="0"/>
      <p:bldP spid="27666" grpId="0"/>
      <p:bldP spid="27667" grpId="0"/>
      <p:bldP spid="27668" grpId="0"/>
      <p:bldP spid="27669" grpId="0"/>
      <p:bldP spid="27670" grpId="0"/>
      <p:bldP spid="27671" grpId="0"/>
      <p:bldP spid="27672" grpId="0"/>
      <p:bldP spid="27673" grpId="0"/>
      <p:bldP spid="27674" grpId="0"/>
      <p:bldP spid="27675" grpId="0"/>
      <p:bldP spid="27676" grpId="0"/>
      <p:bldP spid="27677" grpId="0"/>
      <p:bldP spid="27678" grpId="0"/>
      <p:bldP spid="27679" grpId="0"/>
      <p:bldP spid="27680" grpId="0"/>
      <p:bldP spid="27681" grpId="0"/>
      <p:bldP spid="27682" grpId="0"/>
      <p:bldP spid="27683" grpId="0"/>
      <p:bldP spid="42" grpId="0" animBg="1"/>
      <p:bldP spid="43" grpId="0" animBg="1"/>
      <p:bldP spid="27686" grpId="0" animBg="1"/>
      <p:bldP spid="27687" grpId="0"/>
      <p:bldP spid="27688" grpId="0"/>
      <p:bldP spid="27689" grpId="0"/>
      <p:bldP spid="27690" grpId="0"/>
      <p:bldP spid="27691" grpId="0"/>
      <p:bldP spid="27692" grpId="0"/>
      <p:bldP spid="27693" grpId="0"/>
      <p:bldP spid="27694" grpId="0"/>
      <p:bldP spid="27695" grpId="0"/>
      <p:bldP spid="27696" grpId="0"/>
      <p:bldP spid="27697" grpId="0"/>
      <p:bldP spid="27698" grpId="0"/>
      <p:bldP spid="27699" grpId="0"/>
      <p:bldP spid="27700" grpId="0"/>
      <p:bldP spid="27701" grpId="0" animBg="1"/>
      <p:bldP spid="27702" grpId="0"/>
      <p:bldP spid="27703" grpId="0"/>
      <p:bldP spid="27704" grpId="0"/>
      <p:bldP spid="27705" grpId="0"/>
      <p:bldP spid="27706" grpId="0"/>
      <p:bldP spid="27707" grpId="0"/>
      <p:bldP spid="27708" grpId="0"/>
      <p:bldP spid="27709" grpId="0"/>
      <p:bldP spid="27710" grpId="0"/>
      <p:bldP spid="27711" grpId="0"/>
      <p:bldP spid="27712" grpId="0"/>
      <p:bldP spid="27713" grpId="0"/>
      <p:bldP spid="27714" grpId="0"/>
      <p:bldP spid="277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ChangeArrowheads="1"/>
          </p:cNvSpPr>
          <p:nvPr/>
        </p:nvSpPr>
        <p:spPr bwMode="auto">
          <a:xfrm>
            <a:off x="620713" y="992188"/>
            <a:ext cx="5099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a:solidFill>
                  <a:schemeClr val="tx1"/>
                </a:solidFill>
                <a:latin typeface="Times New Roman" pitchFamily="18" charset="0"/>
              </a:rPr>
              <a:t>Calcul du PGCD de 7875 et 33075	</a:t>
            </a:r>
          </a:p>
        </p:txBody>
      </p:sp>
      <p:sp>
        <p:nvSpPr>
          <p:cNvPr id="28675" name="Text Box 26"/>
          <p:cNvSpPr txBox="1">
            <a:spLocks noChangeArrowheads="1"/>
          </p:cNvSpPr>
          <p:nvPr/>
        </p:nvSpPr>
        <p:spPr bwMode="auto">
          <a:xfrm>
            <a:off x="496888" y="1954213"/>
            <a:ext cx="1117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787</a:t>
            </a:r>
            <a:r>
              <a:rPr lang="fr-FR" altLang="fr-FR" sz="2800" i="1">
                <a:solidFill>
                  <a:srgbClr val="003399"/>
                </a:solidFill>
              </a:rPr>
              <a:t>5</a:t>
            </a:r>
          </a:p>
        </p:txBody>
      </p:sp>
      <p:sp>
        <p:nvSpPr>
          <p:cNvPr id="28676" name="Text Box 26"/>
          <p:cNvSpPr txBox="1">
            <a:spLocks noChangeArrowheads="1"/>
          </p:cNvSpPr>
          <p:nvPr/>
        </p:nvSpPr>
        <p:spPr bwMode="auto">
          <a:xfrm>
            <a:off x="1538288" y="1954213"/>
            <a:ext cx="1822450"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=3</a:t>
            </a:r>
            <a:r>
              <a:rPr lang="fr-FR" altLang="fr-FR" sz="2800" baseline="30000">
                <a:solidFill>
                  <a:srgbClr val="003399"/>
                </a:solidFill>
              </a:rPr>
              <a:t>2</a:t>
            </a:r>
            <a:endParaRPr lang="fr-FR" altLang="fr-FR" sz="2800">
              <a:solidFill>
                <a:srgbClr val="003399"/>
              </a:solidFill>
            </a:endParaRPr>
          </a:p>
          <a:p>
            <a:pPr eaLnBrk="1" hangingPunct="1">
              <a:spcBef>
                <a:spcPct val="50000"/>
              </a:spcBef>
              <a:buFontTx/>
              <a:buNone/>
            </a:pPr>
            <a:endParaRPr lang="fr-FR" altLang="fr-FR" sz="2800" baseline="30000">
              <a:solidFill>
                <a:srgbClr val="003399"/>
              </a:solidFill>
            </a:endParaRPr>
          </a:p>
        </p:txBody>
      </p:sp>
      <p:sp>
        <p:nvSpPr>
          <p:cNvPr id="28677" name="Rectangle 34"/>
          <p:cNvSpPr>
            <a:spLocks noChangeArrowheads="1"/>
          </p:cNvSpPr>
          <p:nvPr/>
        </p:nvSpPr>
        <p:spPr bwMode="auto">
          <a:xfrm>
            <a:off x="2297113" y="1924050"/>
            <a:ext cx="387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x</a:t>
            </a:r>
          </a:p>
        </p:txBody>
      </p:sp>
      <p:sp>
        <p:nvSpPr>
          <p:cNvPr id="28678" name="Text Box 26"/>
          <p:cNvSpPr txBox="1">
            <a:spLocks noChangeArrowheads="1"/>
          </p:cNvSpPr>
          <p:nvPr/>
        </p:nvSpPr>
        <p:spPr bwMode="auto">
          <a:xfrm>
            <a:off x="3462338" y="1936750"/>
            <a:ext cx="3937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7</a:t>
            </a:r>
          </a:p>
        </p:txBody>
      </p:sp>
      <p:sp>
        <p:nvSpPr>
          <p:cNvPr id="28679" name="Rectangle 29"/>
          <p:cNvSpPr>
            <a:spLocks noChangeArrowheads="1"/>
          </p:cNvSpPr>
          <p:nvPr/>
        </p:nvSpPr>
        <p:spPr bwMode="auto">
          <a:xfrm>
            <a:off x="4357688" y="1905000"/>
            <a:ext cx="5429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b="0">
                <a:solidFill>
                  <a:schemeClr val="tx1"/>
                </a:solidFill>
                <a:latin typeface="Roboto"/>
              </a:rPr>
              <a:t>et</a:t>
            </a:r>
            <a:endParaRPr lang="fr-FR" altLang="fr-FR" sz="2400" b="0">
              <a:solidFill>
                <a:schemeClr val="tx1"/>
              </a:solidFill>
              <a:latin typeface="Times New Roman" pitchFamily="18" charset="0"/>
            </a:endParaRPr>
          </a:p>
        </p:txBody>
      </p:sp>
      <p:sp>
        <p:nvSpPr>
          <p:cNvPr id="28680" name="Text Box 26"/>
          <p:cNvSpPr txBox="1">
            <a:spLocks noChangeArrowheads="1"/>
          </p:cNvSpPr>
          <p:nvPr/>
        </p:nvSpPr>
        <p:spPr bwMode="auto">
          <a:xfrm>
            <a:off x="4979988" y="1914525"/>
            <a:ext cx="156845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33075</a:t>
            </a:r>
          </a:p>
        </p:txBody>
      </p:sp>
      <p:sp>
        <p:nvSpPr>
          <p:cNvPr id="28681" name="Text Box 26"/>
          <p:cNvSpPr txBox="1">
            <a:spLocks noChangeArrowheads="1"/>
          </p:cNvSpPr>
          <p:nvPr/>
        </p:nvSpPr>
        <p:spPr bwMode="auto">
          <a:xfrm>
            <a:off x="6196013" y="1889125"/>
            <a:ext cx="12128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=3</a:t>
            </a:r>
            <a:r>
              <a:rPr lang="fr-FR" altLang="fr-FR" sz="2800" baseline="30000">
                <a:solidFill>
                  <a:srgbClr val="003399"/>
                </a:solidFill>
              </a:rPr>
              <a:t>3</a:t>
            </a:r>
          </a:p>
        </p:txBody>
      </p:sp>
      <p:sp>
        <p:nvSpPr>
          <p:cNvPr id="28682" name="Rectangle 34"/>
          <p:cNvSpPr>
            <a:spLocks noChangeArrowheads="1"/>
          </p:cNvSpPr>
          <p:nvPr/>
        </p:nvSpPr>
        <p:spPr bwMode="auto">
          <a:xfrm>
            <a:off x="6881813" y="1884363"/>
            <a:ext cx="384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x</a:t>
            </a:r>
          </a:p>
        </p:txBody>
      </p:sp>
      <p:sp>
        <p:nvSpPr>
          <p:cNvPr id="28683" name="Text Box 26"/>
          <p:cNvSpPr txBox="1">
            <a:spLocks noChangeArrowheads="1"/>
          </p:cNvSpPr>
          <p:nvPr/>
        </p:nvSpPr>
        <p:spPr bwMode="auto">
          <a:xfrm>
            <a:off x="7916863" y="1882775"/>
            <a:ext cx="5905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7²</a:t>
            </a:r>
          </a:p>
        </p:txBody>
      </p:sp>
      <p:sp>
        <p:nvSpPr>
          <p:cNvPr id="28684" name="Rectangle 68"/>
          <p:cNvSpPr>
            <a:spLocks noChangeArrowheads="1"/>
          </p:cNvSpPr>
          <p:nvPr/>
        </p:nvSpPr>
        <p:spPr bwMode="auto">
          <a:xfrm>
            <a:off x="7577138" y="1892300"/>
            <a:ext cx="384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x</a:t>
            </a:r>
          </a:p>
        </p:txBody>
      </p:sp>
      <p:sp>
        <p:nvSpPr>
          <p:cNvPr id="28685" name="Text Box 26"/>
          <p:cNvSpPr txBox="1">
            <a:spLocks noChangeArrowheads="1"/>
          </p:cNvSpPr>
          <p:nvPr/>
        </p:nvSpPr>
        <p:spPr bwMode="auto">
          <a:xfrm>
            <a:off x="7158038" y="1914525"/>
            <a:ext cx="55245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5</a:t>
            </a:r>
            <a:r>
              <a:rPr lang="fr-FR" altLang="fr-FR" sz="2800" baseline="30000">
                <a:solidFill>
                  <a:srgbClr val="003399"/>
                </a:solidFill>
              </a:rPr>
              <a:t>2</a:t>
            </a:r>
          </a:p>
        </p:txBody>
      </p:sp>
      <p:sp>
        <p:nvSpPr>
          <p:cNvPr id="28686" name="Text Box 26"/>
          <p:cNvSpPr txBox="1">
            <a:spLocks noChangeArrowheads="1"/>
          </p:cNvSpPr>
          <p:nvPr/>
        </p:nvSpPr>
        <p:spPr bwMode="auto">
          <a:xfrm>
            <a:off x="2659063" y="1978025"/>
            <a:ext cx="660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5</a:t>
            </a:r>
            <a:r>
              <a:rPr lang="fr-FR" altLang="fr-FR" sz="2800" baseline="30000">
                <a:solidFill>
                  <a:srgbClr val="003399"/>
                </a:solidFill>
              </a:rPr>
              <a:t>3</a:t>
            </a:r>
          </a:p>
        </p:txBody>
      </p:sp>
      <p:sp>
        <p:nvSpPr>
          <p:cNvPr id="28687" name="Rectangle 34"/>
          <p:cNvSpPr>
            <a:spLocks noChangeArrowheads="1"/>
          </p:cNvSpPr>
          <p:nvPr/>
        </p:nvSpPr>
        <p:spPr bwMode="auto">
          <a:xfrm>
            <a:off x="3125788" y="1928813"/>
            <a:ext cx="387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x</a:t>
            </a:r>
          </a:p>
        </p:txBody>
      </p:sp>
      <p:sp>
        <p:nvSpPr>
          <p:cNvPr id="28688" name="Rectangle 2"/>
          <p:cNvSpPr>
            <a:spLocks noChangeArrowheads="1"/>
          </p:cNvSpPr>
          <p:nvPr/>
        </p:nvSpPr>
        <p:spPr bwMode="auto">
          <a:xfrm>
            <a:off x="701675" y="406400"/>
            <a:ext cx="17748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a:solidFill>
                  <a:schemeClr val="tx1"/>
                </a:solidFill>
                <a:latin typeface="Times New Roman" pitchFamily="18" charset="0"/>
              </a:rPr>
              <a:t>2ère étape : </a:t>
            </a:r>
            <a:endParaRPr lang="fr-FR" altLang="fr-FR" sz="2400" b="0">
              <a:solidFill>
                <a:schemeClr val="tx1"/>
              </a:solidFill>
              <a:latin typeface="Times New Roman" pitchFamily="18" charset="0"/>
            </a:endParaRPr>
          </a:p>
        </p:txBody>
      </p:sp>
      <p:sp>
        <p:nvSpPr>
          <p:cNvPr id="28689" name="Rectangle 29"/>
          <p:cNvSpPr>
            <a:spLocks noChangeArrowheads="1"/>
          </p:cNvSpPr>
          <p:nvPr/>
        </p:nvSpPr>
        <p:spPr bwMode="auto">
          <a:xfrm>
            <a:off x="620713" y="1476375"/>
            <a:ext cx="134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b="0">
                <a:solidFill>
                  <a:schemeClr val="tx1"/>
                </a:solidFill>
                <a:latin typeface="Roboto"/>
              </a:rPr>
              <a:t>On a:</a:t>
            </a:r>
            <a:endParaRPr lang="fr-FR" altLang="fr-FR" sz="2400" b="0">
              <a:solidFill>
                <a:schemeClr val="tx1"/>
              </a:solidFill>
              <a:latin typeface="Times New Roman" pitchFamily="18" charset="0"/>
            </a:endParaRPr>
          </a:p>
        </p:txBody>
      </p:sp>
      <p:sp>
        <p:nvSpPr>
          <p:cNvPr id="28690" name="Rectangle 5"/>
          <p:cNvSpPr>
            <a:spLocks noChangeArrowheads="1"/>
          </p:cNvSpPr>
          <p:nvPr/>
        </p:nvSpPr>
        <p:spPr bwMode="auto">
          <a:xfrm>
            <a:off x="617538" y="2478088"/>
            <a:ext cx="78898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a:solidFill>
                  <a:schemeClr val="tx1"/>
                </a:solidFill>
                <a:latin typeface="Times New Roman" pitchFamily="18" charset="0"/>
              </a:rPr>
              <a:t>On applique la règle suivante pour calculer  le PGCD :</a:t>
            </a:r>
          </a:p>
          <a:p>
            <a:pPr eaLnBrk="1" hangingPunct="1">
              <a:spcBef>
                <a:spcPct val="0"/>
              </a:spcBef>
              <a:buFontTx/>
              <a:buNone/>
            </a:pPr>
            <a:r>
              <a:rPr lang="fr-FR" altLang="fr-FR" sz="2400">
                <a:solidFill>
                  <a:schemeClr val="tx1"/>
                </a:solidFill>
                <a:latin typeface="Times New Roman" pitchFamily="18" charset="0"/>
              </a:rPr>
              <a:t>« Le plus grand diviseur commun de deux nombres est le produit des facteurs communs munis du plus petit des exposants trouvés dans leurs décompositions » </a:t>
            </a:r>
          </a:p>
        </p:txBody>
      </p:sp>
      <p:sp>
        <p:nvSpPr>
          <p:cNvPr id="28691" name="Rectangle 29"/>
          <p:cNvSpPr>
            <a:spLocks noChangeArrowheads="1"/>
          </p:cNvSpPr>
          <p:nvPr/>
        </p:nvSpPr>
        <p:spPr bwMode="auto">
          <a:xfrm>
            <a:off x="744538" y="4389438"/>
            <a:ext cx="1349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b="0">
                <a:solidFill>
                  <a:schemeClr val="tx1"/>
                </a:solidFill>
                <a:latin typeface="Roboto"/>
              </a:rPr>
              <a:t>Donc:</a:t>
            </a:r>
            <a:endParaRPr lang="fr-FR" altLang="fr-FR" sz="2400" b="0">
              <a:solidFill>
                <a:schemeClr val="tx1"/>
              </a:solidFill>
              <a:latin typeface="Times New Roman" pitchFamily="18" charset="0"/>
            </a:endParaRPr>
          </a:p>
        </p:txBody>
      </p:sp>
      <p:sp>
        <p:nvSpPr>
          <p:cNvPr id="28692" name="Rectangle 7"/>
          <p:cNvSpPr>
            <a:spLocks noChangeArrowheads="1"/>
          </p:cNvSpPr>
          <p:nvPr/>
        </p:nvSpPr>
        <p:spPr bwMode="auto">
          <a:xfrm>
            <a:off x="1693863" y="4365625"/>
            <a:ext cx="33305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a:solidFill>
                  <a:schemeClr val="tx1"/>
                </a:solidFill>
                <a:latin typeface="Times New Roman" pitchFamily="18" charset="0"/>
              </a:rPr>
              <a:t>le PGCD ( 7875 ; 33075)</a:t>
            </a:r>
            <a:endParaRPr lang="fr-FR" altLang="fr-FR" sz="2400" b="0">
              <a:solidFill>
                <a:schemeClr val="tx1"/>
              </a:solidFill>
              <a:latin typeface="Times New Roman" pitchFamily="18" charset="0"/>
            </a:endParaRPr>
          </a:p>
        </p:txBody>
      </p:sp>
      <p:sp>
        <p:nvSpPr>
          <p:cNvPr id="28693" name="Text Box 26"/>
          <p:cNvSpPr txBox="1">
            <a:spLocks noChangeArrowheads="1"/>
          </p:cNvSpPr>
          <p:nvPr/>
        </p:nvSpPr>
        <p:spPr bwMode="auto">
          <a:xfrm>
            <a:off x="4900613" y="4300538"/>
            <a:ext cx="10699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=3</a:t>
            </a:r>
            <a:r>
              <a:rPr lang="fr-FR" altLang="fr-FR" sz="2800" baseline="30000">
                <a:solidFill>
                  <a:srgbClr val="003399"/>
                </a:solidFill>
              </a:rPr>
              <a:t>2</a:t>
            </a:r>
          </a:p>
        </p:txBody>
      </p:sp>
      <p:sp>
        <p:nvSpPr>
          <p:cNvPr id="28694" name="Rectangle 34"/>
          <p:cNvSpPr>
            <a:spLocks noChangeArrowheads="1"/>
          </p:cNvSpPr>
          <p:nvPr/>
        </p:nvSpPr>
        <p:spPr bwMode="auto">
          <a:xfrm>
            <a:off x="5586413" y="4295775"/>
            <a:ext cx="384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x</a:t>
            </a:r>
          </a:p>
        </p:txBody>
      </p:sp>
      <p:sp>
        <p:nvSpPr>
          <p:cNvPr id="28695" name="Text Box 26"/>
          <p:cNvSpPr txBox="1">
            <a:spLocks noChangeArrowheads="1"/>
          </p:cNvSpPr>
          <p:nvPr/>
        </p:nvSpPr>
        <p:spPr bwMode="auto">
          <a:xfrm>
            <a:off x="6621463" y="4294188"/>
            <a:ext cx="5905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7</a:t>
            </a:r>
          </a:p>
        </p:txBody>
      </p:sp>
      <p:sp>
        <p:nvSpPr>
          <p:cNvPr id="28696" name="Rectangle 96"/>
          <p:cNvSpPr>
            <a:spLocks noChangeArrowheads="1"/>
          </p:cNvSpPr>
          <p:nvPr/>
        </p:nvSpPr>
        <p:spPr bwMode="auto">
          <a:xfrm>
            <a:off x="6281738" y="4303713"/>
            <a:ext cx="384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x</a:t>
            </a:r>
          </a:p>
        </p:txBody>
      </p:sp>
      <p:sp>
        <p:nvSpPr>
          <p:cNvPr id="28697" name="Text Box 26"/>
          <p:cNvSpPr txBox="1">
            <a:spLocks noChangeArrowheads="1"/>
          </p:cNvSpPr>
          <p:nvPr/>
        </p:nvSpPr>
        <p:spPr bwMode="auto">
          <a:xfrm>
            <a:off x="5862638" y="4325938"/>
            <a:ext cx="552450"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5</a:t>
            </a:r>
            <a:r>
              <a:rPr lang="fr-FR" altLang="fr-FR" sz="2800" baseline="30000">
                <a:solidFill>
                  <a:srgbClr val="003399"/>
                </a:solidFill>
              </a:rPr>
              <a:t>2</a:t>
            </a:r>
          </a:p>
        </p:txBody>
      </p:sp>
      <p:sp>
        <p:nvSpPr>
          <p:cNvPr id="2869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graphicFrame>
        <p:nvGraphicFramePr>
          <p:cNvPr id="28699" name="Objet 39"/>
          <p:cNvGraphicFramePr>
            <a:graphicFrameLocks noChangeAspect="1"/>
          </p:cNvGraphicFramePr>
          <p:nvPr/>
        </p:nvGraphicFramePr>
        <p:xfrm>
          <a:off x="760413" y="4846638"/>
          <a:ext cx="6540500" cy="658812"/>
        </p:xfrm>
        <a:graphic>
          <a:graphicData uri="http://schemas.openxmlformats.org/presentationml/2006/ole">
            <mc:AlternateContent xmlns:mc="http://schemas.openxmlformats.org/markup-compatibility/2006">
              <mc:Choice xmlns:v="urn:schemas-microsoft-com:vml" Requires="v">
                <p:oleObj spid="_x0000_s28714" name="Equation" r:id="rId3" imgW="2501900" imgH="254000" progId="Equation.DSMT4">
                  <p:embed/>
                </p:oleObj>
              </mc:Choice>
              <mc:Fallback>
                <p:oleObj name="Equation" r:id="rId3" imgW="2501900" imgH="254000" progId="Equation.DSMT4">
                  <p:embed/>
                  <p:pic>
                    <p:nvPicPr>
                      <p:cNvPr id="0" name="Objet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413" y="4846638"/>
                        <a:ext cx="6540500"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 name="Text Box 55"/>
          <p:cNvSpPr txBox="1">
            <a:spLocks noChangeArrowheads="1"/>
          </p:cNvSpPr>
          <p:nvPr/>
        </p:nvSpPr>
        <p:spPr bwMode="auto">
          <a:xfrm>
            <a:off x="788988" y="5624513"/>
            <a:ext cx="24003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Ou on écrira: </a:t>
            </a:r>
          </a:p>
        </p:txBody>
      </p:sp>
      <p:sp>
        <p:nvSpPr>
          <p:cNvPr id="29" name="Rectangle 58"/>
          <p:cNvSpPr>
            <a:spLocks noChangeArrowheads="1"/>
          </p:cNvSpPr>
          <p:nvPr/>
        </p:nvSpPr>
        <p:spPr bwMode="auto">
          <a:xfrm>
            <a:off x="2909888" y="5516563"/>
            <a:ext cx="4356100" cy="674687"/>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graphicFrame>
        <p:nvGraphicFramePr>
          <p:cNvPr id="28702" name="Objet 1"/>
          <p:cNvGraphicFramePr>
            <a:graphicFrameLocks noChangeAspect="1"/>
          </p:cNvGraphicFramePr>
          <p:nvPr/>
        </p:nvGraphicFramePr>
        <p:xfrm>
          <a:off x="3462338" y="5622925"/>
          <a:ext cx="3419475" cy="460375"/>
        </p:xfrm>
        <a:graphic>
          <a:graphicData uri="http://schemas.openxmlformats.org/presentationml/2006/ole">
            <mc:AlternateContent xmlns:mc="http://schemas.openxmlformats.org/markup-compatibility/2006">
              <mc:Choice xmlns:v="urn:schemas-microsoft-com:vml" Requires="v">
                <p:oleObj spid="_x0000_s28715" name="Equation" r:id="rId5" imgW="1307532" imgH="177723" progId="Equation.DSMT4">
                  <p:embed/>
                </p:oleObj>
              </mc:Choice>
              <mc:Fallback>
                <p:oleObj name="Equation" r:id="rId5" imgW="1307532" imgH="177723" progId="Equation.DSMT4">
                  <p:embed/>
                  <p:pic>
                    <p:nvPicPr>
                      <p:cNvPr id="0" name="Obje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2338" y="5622925"/>
                        <a:ext cx="3419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703" name="Text Box 22"/>
          <p:cNvSpPr txBox="1">
            <a:spLocks noChangeArrowheads="1"/>
          </p:cNvSpPr>
          <p:nvPr/>
        </p:nvSpPr>
        <p:spPr bwMode="auto">
          <a:xfrm>
            <a:off x="-150813" y="6534150"/>
            <a:ext cx="2317751"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algn="r" eaLnBrk="1" hangingPunct="1">
              <a:spcBef>
                <a:spcPct val="50000"/>
              </a:spcBef>
              <a:buFontTx/>
              <a:buNone/>
            </a:pPr>
            <a:r>
              <a:rPr lang="fr-FR" altLang="fr-FR" sz="1400">
                <a:solidFill>
                  <a:schemeClr val="tx1"/>
                </a:solidFill>
                <a:latin typeface="Times New Roman" pitchFamily="18" charset="0"/>
              </a:rPr>
              <a:t>Création :ATMANI NAJIB</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8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67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67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67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68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68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67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68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67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68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68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68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68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68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685"/>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8690"/>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869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692"/>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693"/>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8694"/>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8697"/>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8696"/>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8695"/>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28699"/>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nodeType="clickEffect">
                                  <p:stCondLst>
                                    <p:cond delay="0"/>
                                  </p:stCondLst>
                                  <p:childTnLst>
                                    <p:set>
                                      <p:cBhvr>
                                        <p:cTn id="82" dur="1" fill="hold">
                                          <p:stCondLst>
                                            <p:cond delay="0"/>
                                          </p:stCondLst>
                                        </p:cTn>
                                        <p:tgtEl>
                                          <p:spTgt spid="28702"/>
                                        </p:tgtEl>
                                        <p:attrNameLst>
                                          <p:attrName>style.visibility</p:attrName>
                                        </p:attrNameLst>
                                      </p:cBhvr>
                                      <p:to>
                                        <p:strVal val="visible"/>
                                      </p:to>
                                    </p:set>
                                  </p:childTnLst>
                                </p:cTn>
                              </p:par>
                            </p:childTnLst>
                          </p:cTn>
                        </p:par>
                        <p:par>
                          <p:cTn id="83" fill="hold" nodeType="afterGroup">
                            <p:stCondLst>
                              <p:cond delay="0"/>
                            </p:stCondLst>
                            <p:childTnLst>
                              <p:par>
                                <p:cTn id="84" presetID="1" presetClass="entr" presetSubtype="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p:bldP spid="28676" grpId="0"/>
      <p:bldP spid="28677" grpId="0"/>
      <p:bldP spid="28678" grpId="0"/>
      <p:bldP spid="28679" grpId="0"/>
      <p:bldP spid="28680" grpId="0"/>
      <p:bldP spid="28681" grpId="0"/>
      <p:bldP spid="28682" grpId="0"/>
      <p:bldP spid="28683" grpId="0"/>
      <p:bldP spid="28684" grpId="0"/>
      <p:bldP spid="28685" grpId="0"/>
      <p:bldP spid="28686" grpId="0"/>
      <p:bldP spid="28687" grpId="0"/>
      <p:bldP spid="28688" grpId="0"/>
      <p:bldP spid="28689" grpId="0"/>
      <p:bldP spid="28690" grpId="0"/>
      <p:bldP spid="28691" grpId="0"/>
      <p:bldP spid="28692" grpId="0"/>
      <p:bldP spid="28693" grpId="0"/>
      <p:bldP spid="28694" grpId="0"/>
      <p:bldP spid="28695" grpId="0"/>
      <p:bldP spid="28696" grpId="0"/>
      <p:bldP spid="28697" grpId="0"/>
      <p:bldP spid="28" grpId="0"/>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557213" y="874713"/>
            <a:ext cx="5099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a:solidFill>
                  <a:schemeClr val="tx1"/>
                </a:solidFill>
                <a:latin typeface="Times New Roman" pitchFamily="18" charset="0"/>
              </a:rPr>
              <a:t>Calcul du PPCM de 7875 et 33075	</a:t>
            </a:r>
          </a:p>
        </p:txBody>
      </p:sp>
      <p:sp>
        <p:nvSpPr>
          <p:cNvPr id="29699" name="Text Box 26"/>
          <p:cNvSpPr txBox="1">
            <a:spLocks noChangeArrowheads="1"/>
          </p:cNvSpPr>
          <p:nvPr/>
        </p:nvSpPr>
        <p:spPr bwMode="auto">
          <a:xfrm>
            <a:off x="1522413" y="1992313"/>
            <a:ext cx="111601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7875</a:t>
            </a:r>
          </a:p>
        </p:txBody>
      </p:sp>
      <p:sp>
        <p:nvSpPr>
          <p:cNvPr id="29700" name="Text Box 26"/>
          <p:cNvSpPr txBox="1">
            <a:spLocks noChangeArrowheads="1"/>
          </p:cNvSpPr>
          <p:nvPr/>
        </p:nvSpPr>
        <p:spPr bwMode="auto">
          <a:xfrm>
            <a:off x="2473325" y="1992313"/>
            <a:ext cx="10207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=3</a:t>
            </a:r>
            <a:r>
              <a:rPr lang="fr-FR" altLang="fr-FR" sz="2800" baseline="30000">
                <a:solidFill>
                  <a:srgbClr val="003399"/>
                </a:solidFill>
              </a:rPr>
              <a:t>2</a:t>
            </a:r>
          </a:p>
        </p:txBody>
      </p:sp>
      <p:sp>
        <p:nvSpPr>
          <p:cNvPr id="29701" name="Rectangle 34"/>
          <p:cNvSpPr>
            <a:spLocks noChangeArrowheads="1"/>
          </p:cNvSpPr>
          <p:nvPr/>
        </p:nvSpPr>
        <p:spPr bwMode="auto">
          <a:xfrm>
            <a:off x="3322638" y="1992313"/>
            <a:ext cx="385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x</a:t>
            </a:r>
          </a:p>
        </p:txBody>
      </p:sp>
      <p:sp>
        <p:nvSpPr>
          <p:cNvPr id="29702" name="Text Box 26"/>
          <p:cNvSpPr txBox="1">
            <a:spLocks noChangeArrowheads="1"/>
          </p:cNvSpPr>
          <p:nvPr/>
        </p:nvSpPr>
        <p:spPr bwMode="auto">
          <a:xfrm>
            <a:off x="4487863" y="1992313"/>
            <a:ext cx="3937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7</a:t>
            </a:r>
          </a:p>
        </p:txBody>
      </p:sp>
      <p:sp>
        <p:nvSpPr>
          <p:cNvPr id="29703" name="Rectangle 29"/>
          <p:cNvSpPr>
            <a:spLocks noChangeArrowheads="1"/>
          </p:cNvSpPr>
          <p:nvPr/>
        </p:nvSpPr>
        <p:spPr bwMode="auto">
          <a:xfrm>
            <a:off x="4965700" y="2024063"/>
            <a:ext cx="5429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b="0">
                <a:solidFill>
                  <a:schemeClr val="tx1"/>
                </a:solidFill>
                <a:latin typeface="Roboto"/>
              </a:rPr>
              <a:t>et</a:t>
            </a:r>
            <a:endParaRPr lang="fr-FR" altLang="fr-FR" sz="2400" b="0">
              <a:solidFill>
                <a:schemeClr val="tx1"/>
              </a:solidFill>
              <a:latin typeface="Times New Roman" pitchFamily="18" charset="0"/>
            </a:endParaRPr>
          </a:p>
        </p:txBody>
      </p:sp>
      <p:sp>
        <p:nvSpPr>
          <p:cNvPr id="29704" name="Text Box 26"/>
          <p:cNvSpPr txBox="1">
            <a:spLocks noChangeArrowheads="1"/>
          </p:cNvSpPr>
          <p:nvPr/>
        </p:nvSpPr>
        <p:spPr bwMode="auto">
          <a:xfrm>
            <a:off x="5588000" y="1993900"/>
            <a:ext cx="1566863"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33075</a:t>
            </a:r>
          </a:p>
        </p:txBody>
      </p:sp>
      <p:sp>
        <p:nvSpPr>
          <p:cNvPr id="29705" name="Text Box 26"/>
          <p:cNvSpPr txBox="1">
            <a:spLocks noChangeArrowheads="1"/>
          </p:cNvSpPr>
          <p:nvPr/>
        </p:nvSpPr>
        <p:spPr bwMode="auto">
          <a:xfrm>
            <a:off x="6804025" y="1992313"/>
            <a:ext cx="12128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=3</a:t>
            </a:r>
            <a:r>
              <a:rPr lang="fr-FR" altLang="fr-FR" sz="2800" baseline="30000">
                <a:solidFill>
                  <a:srgbClr val="003399"/>
                </a:solidFill>
              </a:rPr>
              <a:t>3</a:t>
            </a:r>
          </a:p>
        </p:txBody>
      </p:sp>
      <p:sp>
        <p:nvSpPr>
          <p:cNvPr id="29706" name="Rectangle 34"/>
          <p:cNvSpPr>
            <a:spLocks noChangeArrowheads="1"/>
          </p:cNvSpPr>
          <p:nvPr/>
        </p:nvSpPr>
        <p:spPr bwMode="auto">
          <a:xfrm>
            <a:off x="7488238" y="1992313"/>
            <a:ext cx="385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x</a:t>
            </a:r>
          </a:p>
        </p:txBody>
      </p:sp>
      <p:sp>
        <p:nvSpPr>
          <p:cNvPr id="29707" name="Text Box 26"/>
          <p:cNvSpPr txBox="1">
            <a:spLocks noChangeArrowheads="1"/>
          </p:cNvSpPr>
          <p:nvPr/>
        </p:nvSpPr>
        <p:spPr bwMode="auto">
          <a:xfrm>
            <a:off x="8524875" y="1992313"/>
            <a:ext cx="5905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7²</a:t>
            </a:r>
          </a:p>
        </p:txBody>
      </p:sp>
      <p:sp>
        <p:nvSpPr>
          <p:cNvPr id="29708" name="Rectangle 68"/>
          <p:cNvSpPr>
            <a:spLocks noChangeArrowheads="1"/>
          </p:cNvSpPr>
          <p:nvPr/>
        </p:nvSpPr>
        <p:spPr bwMode="auto">
          <a:xfrm>
            <a:off x="8183563" y="1992313"/>
            <a:ext cx="384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x</a:t>
            </a:r>
          </a:p>
        </p:txBody>
      </p:sp>
      <p:sp>
        <p:nvSpPr>
          <p:cNvPr id="29709" name="Text Box 26"/>
          <p:cNvSpPr txBox="1">
            <a:spLocks noChangeArrowheads="1"/>
          </p:cNvSpPr>
          <p:nvPr/>
        </p:nvSpPr>
        <p:spPr bwMode="auto">
          <a:xfrm>
            <a:off x="7764463" y="1993900"/>
            <a:ext cx="55245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5</a:t>
            </a:r>
            <a:r>
              <a:rPr lang="fr-FR" altLang="fr-FR" sz="2800" baseline="30000">
                <a:solidFill>
                  <a:srgbClr val="003399"/>
                </a:solidFill>
              </a:rPr>
              <a:t>2</a:t>
            </a:r>
          </a:p>
        </p:txBody>
      </p:sp>
      <p:sp>
        <p:nvSpPr>
          <p:cNvPr id="29710" name="Text Box 26"/>
          <p:cNvSpPr txBox="1">
            <a:spLocks noChangeArrowheads="1"/>
          </p:cNvSpPr>
          <p:nvPr/>
        </p:nvSpPr>
        <p:spPr bwMode="auto">
          <a:xfrm>
            <a:off x="3640138" y="1992313"/>
            <a:ext cx="660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5</a:t>
            </a:r>
            <a:r>
              <a:rPr lang="fr-FR" altLang="fr-FR" sz="2800" baseline="30000">
                <a:solidFill>
                  <a:srgbClr val="003399"/>
                </a:solidFill>
              </a:rPr>
              <a:t>3</a:t>
            </a:r>
          </a:p>
        </p:txBody>
      </p:sp>
      <p:sp>
        <p:nvSpPr>
          <p:cNvPr id="29711" name="Rectangle 34"/>
          <p:cNvSpPr>
            <a:spLocks noChangeArrowheads="1"/>
          </p:cNvSpPr>
          <p:nvPr/>
        </p:nvSpPr>
        <p:spPr bwMode="auto">
          <a:xfrm>
            <a:off x="4151313" y="1992313"/>
            <a:ext cx="385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x</a:t>
            </a:r>
          </a:p>
        </p:txBody>
      </p:sp>
      <p:sp>
        <p:nvSpPr>
          <p:cNvPr id="29712" name="Rectangle 2"/>
          <p:cNvSpPr>
            <a:spLocks noChangeArrowheads="1"/>
          </p:cNvSpPr>
          <p:nvPr/>
        </p:nvSpPr>
        <p:spPr bwMode="auto">
          <a:xfrm>
            <a:off x="557213" y="307975"/>
            <a:ext cx="215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a:solidFill>
                  <a:schemeClr val="tx1"/>
                </a:solidFill>
                <a:latin typeface="Times New Roman" pitchFamily="18" charset="0"/>
              </a:rPr>
              <a:t>Remarque:</a:t>
            </a:r>
            <a:endParaRPr lang="fr-FR" altLang="fr-FR" b="0">
              <a:solidFill>
                <a:schemeClr val="tx1"/>
              </a:solidFill>
              <a:latin typeface="Times New Roman" pitchFamily="18" charset="0"/>
            </a:endParaRPr>
          </a:p>
        </p:txBody>
      </p:sp>
      <p:sp>
        <p:nvSpPr>
          <p:cNvPr id="29713" name="Rectangle 29"/>
          <p:cNvSpPr>
            <a:spLocks noChangeArrowheads="1"/>
          </p:cNvSpPr>
          <p:nvPr/>
        </p:nvSpPr>
        <p:spPr bwMode="auto">
          <a:xfrm>
            <a:off x="557213" y="2054225"/>
            <a:ext cx="13477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b="0">
                <a:solidFill>
                  <a:schemeClr val="tx1"/>
                </a:solidFill>
                <a:latin typeface="Roboto"/>
              </a:rPr>
              <a:t>On a:</a:t>
            </a:r>
            <a:endParaRPr lang="fr-FR" altLang="fr-FR" sz="2400" b="0">
              <a:solidFill>
                <a:schemeClr val="tx1"/>
              </a:solidFill>
              <a:latin typeface="Times New Roman" pitchFamily="18" charset="0"/>
            </a:endParaRPr>
          </a:p>
        </p:txBody>
      </p:sp>
      <p:sp>
        <p:nvSpPr>
          <p:cNvPr id="29714" name="Rectangle 5"/>
          <p:cNvSpPr>
            <a:spLocks noChangeArrowheads="1"/>
          </p:cNvSpPr>
          <p:nvPr/>
        </p:nvSpPr>
        <p:spPr bwMode="auto">
          <a:xfrm>
            <a:off x="703263" y="2968625"/>
            <a:ext cx="82629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a:solidFill>
                  <a:schemeClr val="tx1"/>
                </a:solidFill>
                <a:latin typeface="Times New Roman" pitchFamily="18" charset="0"/>
              </a:rPr>
              <a:t> Le plus petit multiple commun de deux nombres est le produit des facteurs communs et non communs munis du plus grand des exposants trouvés dans leurs décompositions » </a:t>
            </a:r>
          </a:p>
        </p:txBody>
      </p:sp>
      <p:sp>
        <p:nvSpPr>
          <p:cNvPr id="29715" name="Rectangle 29"/>
          <p:cNvSpPr>
            <a:spLocks noChangeArrowheads="1"/>
          </p:cNvSpPr>
          <p:nvPr/>
        </p:nvSpPr>
        <p:spPr bwMode="auto">
          <a:xfrm>
            <a:off x="788988" y="4327525"/>
            <a:ext cx="13477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b="0">
                <a:solidFill>
                  <a:schemeClr val="tx1"/>
                </a:solidFill>
                <a:latin typeface="Roboto"/>
              </a:rPr>
              <a:t>Donc:</a:t>
            </a:r>
            <a:endParaRPr lang="fr-FR" altLang="fr-FR" sz="2400" b="0">
              <a:solidFill>
                <a:schemeClr val="tx1"/>
              </a:solidFill>
              <a:latin typeface="Times New Roman" pitchFamily="18" charset="0"/>
            </a:endParaRPr>
          </a:p>
        </p:txBody>
      </p:sp>
      <p:sp>
        <p:nvSpPr>
          <p:cNvPr id="29716" name="Rectangle 7"/>
          <p:cNvSpPr>
            <a:spLocks noChangeArrowheads="1"/>
          </p:cNvSpPr>
          <p:nvPr/>
        </p:nvSpPr>
        <p:spPr bwMode="auto">
          <a:xfrm>
            <a:off x="1898650" y="4329113"/>
            <a:ext cx="3371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a:solidFill>
                  <a:schemeClr val="tx1"/>
                </a:solidFill>
                <a:latin typeface="Times New Roman" pitchFamily="18" charset="0"/>
              </a:rPr>
              <a:t>le PPCM ( 7875 ; 33075)</a:t>
            </a:r>
            <a:endParaRPr lang="fr-FR" altLang="fr-FR" sz="2400" b="0">
              <a:solidFill>
                <a:schemeClr val="tx1"/>
              </a:solidFill>
              <a:latin typeface="Times New Roman" pitchFamily="18" charset="0"/>
            </a:endParaRPr>
          </a:p>
        </p:txBody>
      </p:sp>
      <p:sp>
        <p:nvSpPr>
          <p:cNvPr id="29717" name="Text Box 26"/>
          <p:cNvSpPr txBox="1">
            <a:spLocks noChangeArrowheads="1"/>
          </p:cNvSpPr>
          <p:nvPr/>
        </p:nvSpPr>
        <p:spPr bwMode="auto">
          <a:xfrm>
            <a:off x="5283200" y="4324350"/>
            <a:ext cx="12128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=3</a:t>
            </a:r>
            <a:r>
              <a:rPr lang="fr-FR" altLang="fr-FR" sz="2800" baseline="30000">
                <a:solidFill>
                  <a:srgbClr val="003399"/>
                </a:solidFill>
              </a:rPr>
              <a:t>3</a:t>
            </a:r>
          </a:p>
        </p:txBody>
      </p:sp>
      <p:sp>
        <p:nvSpPr>
          <p:cNvPr id="29718" name="Rectangle 34"/>
          <p:cNvSpPr>
            <a:spLocks noChangeArrowheads="1"/>
          </p:cNvSpPr>
          <p:nvPr/>
        </p:nvSpPr>
        <p:spPr bwMode="auto">
          <a:xfrm>
            <a:off x="5967413" y="4319588"/>
            <a:ext cx="385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x</a:t>
            </a:r>
          </a:p>
        </p:txBody>
      </p:sp>
      <p:sp>
        <p:nvSpPr>
          <p:cNvPr id="29719" name="Text Box 26"/>
          <p:cNvSpPr txBox="1">
            <a:spLocks noChangeArrowheads="1"/>
          </p:cNvSpPr>
          <p:nvPr/>
        </p:nvSpPr>
        <p:spPr bwMode="auto">
          <a:xfrm>
            <a:off x="7004050" y="4318000"/>
            <a:ext cx="5905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7²</a:t>
            </a:r>
          </a:p>
        </p:txBody>
      </p:sp>
      <p:sp>
        <p:nvSpPr>
          <p:cNvPr id="29720" name="Rectangle 96"/>
          <p:cNvSpPr>
            <a:spLocks noChangeArrowheads="1"/>
          </p:cNvSpPr>
          <p:nvPr/>
        </p:nvSpPr>
        <p:spPr bwMode="auto">
          <a:xfrm>
            <a:off x="6662738" y="4327525"/>
            <a:ext cx="384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x</a:t>
            </a:r>
          </a:p>
        </p:txBody>
      </p:sp>
      <p:sp>
        <p:nvSpPr>
          <p:cNvPr id="29721" name="Text Box 26"/>
          <p:cNvSpPr txBox="1">
            <a:spLocks noChangeArrowheads="1"/>
          </p:cNvSpPr>
          <p:nvPr/>
        </p:nvSpPr>
        <p:spPr bwMode="auto">
          <a:xfrm>
            <a:off x="6243638" y="4349750"/>
            <a:ext cx="55245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5</a:t>
            </a:r>
            <a:r>
              <a:rPr lang="fr-FR" altLang="fr-FR" sz="2800" baseline="30000">
                <a:solidFill>
                  <a:srgbClr val="003399"/>
                </a:solidFill>
              </a:rPr>
              <a:t>3</a:t>
            </a:r>
          </a:p>
        </p:txBody>
      </p:sp>
      <p:sp>
        <p:nvSpPr>
          <p:cNvPr id="297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sp>
        <p:nvSpPr>
          <p:cNvPr id="2972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graphicFrame>
        <p:nvGraphicFramePr>
          <p:cNvPr id="29724" name="Objet 4"/>
          <p:cNvGraphicFramePr>
            <a:graphicFrameLocks noChangeAspect="1"/>
          </p:cNvGraphicFramePr>
          <p:nvPr/>
        </p:nvGraphicFramePr>
        <p:xfrm>
          <a:off x="768350" y="4886325"/>
          <a:ext cx="6403975" cy="631825"/>
        </p:xfrm>
        <a:graphic>
          <a:graphicData uri="http://schemas.openxmlformats.org/presentationml/2006/ole">
            <mc:AlternateContent xmlns:mc="http://schemas.openxmlformats.org/markup-compatibility/2006">
              <mc:Choice xmlns:v="urn:schemas-microsoft-com:vml" Requires="v">
                <p:oleObj spid="_x0000_s29733" name="Equation" r:id="rId3" imgW="2730500" imgH="254000" progId="Equation.DSMT4">
                  <p:embed/>
                </p:oleObj>
              </mc:Choice>
              <mc:Fallback>
                <p:oleObj name="Equation" r:id="rId3" imgW="2730500" imgH="254000" progId="Equation.DSMT4">
                  <p:embed/>
                  <p:pic>
                    <p:nvPicPr>
                      <p:cNvPr id="0" name="Obje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350" y="4886325"/>
                        <a:ext cx="64039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25" name="Text Box 22"/>
          <p:cNvSpPr txBox="1">
            <a:spLocks noChangeArrowheads="1"/>
          </p:cNvSpPr>
          <p:nvPr/>
        </p:nvSpPr>
        <p:spPr bwMode="auto">
          <a:xfrm>
            <a:off x="-166688" y="6453188"/>
            <a:ext cx="2317751"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algn="r" eaLnBrk="1" hangingPunct="1">
              <a:spcBef>
                <a:spcPct val="50000"/>
              </a:spcBef>
              <a:buFontTx/>
              <a:buNone/>
            </a:pPr>
            <a:r>
              <a:rPr lang="fr-FR" altLang="fr-FR" sz="1400">
                <a:solidFill>
                  <a:schemeClr val="tx1"/>
                </a:solidFill>
                <a:latin typeface="Times New Roman" pitchFamily="18" charset="0"/>
              </a:rPr>
              <a:t>Création :ATMANI NAJIB</a:t>
            </a:r>
          </a:p>
        </p:txBody>
      </p:sp>
      <p:sp>
        <p:nvSpPr>
          <p:cNvPr id="31" name="Rectangle 2"/>
          <p:cNvSpPr>
            <a:spLocks noChangeArrowheads="1"/>
          </p:cNvSpPr>
          <p:nvPr/>
        </p:nvSpPr>
        <p:spPr bwMode="auto">
          <a:xfrm>
            <a:off x="747713" y="1336675"/>
            <a:ext cx="177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a:solidFill>
                  <a:schemeClr val="tx1"/>
                </a:solidFill>
                <a:latin typeface="Times New Roman" pitchFamily="18" charset="0"/>
              </a:rPr>
              <a:t>Solution:</a:t>
            </a:r>
            <a:endParaRPr lang="fr-FR" altLang="fr-FR" b="0">
              <a:solidFill>
                <a:schemeClr val="tx1"/>
              </a:solidFill>
              <a:latin typeface="Times New Roman" pitchFamily="18" charset="0"/>
            </a:endParaRPr>
          </a:p>
        </p:txBody>
      </p:sp>
      <p:sp>
        <p:nvSpPr>
          <p:cNvPr id="2" name="Rectangle 1"/>
          <p:cNvSpPr>
            <a:spLocks noChangeArrowheads="1"/>
          </p:cNvSpPr>
          <p:nvPr/>
        </p:nvSpPr>
        <p:spPr bwMode="auto">
          <a:xfrm>
            <a:off x="703263" y="2484438"/>
            <a:ext cx="7569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b="0">
                <a:solidFill>
                  <a:srgbClr val="000000"/>
                </a:solidFill>
                <a:latin typeface="Times New Roman" pitchFamily="18" charset="0"/>
              </a:rPr>
              <a:t>On applique la règle suivante pour calculer  le PPCM : </a:t>
            </a:r>
            <a:endParaRPr lang="fr-FR" altLang="fr-FR" sz="2400" b="0">
              <a:solidFill>
                <a:schemeClr val="tx1"/>
              </a:solidFill>
              <a:latin typeface="Times New Roman"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70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70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70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70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70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70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70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70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70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70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7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7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7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71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71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715"/>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9717"/>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9718"/>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9721"/>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9720"/>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9719"/>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nodeType="clickEffect">
                                  <p:stCondLst>
                                    <p:cond delay="0"/>
                                  </p:stCondLst>
                                  <p:childTnLst>
                                    <p:set>
                                      <p:cBhvr>
                                        <p:cTn id="72" dur="1" fill="hold">
                                          <p:stCondLst>
                                            <p:cond delay="0"/>
                                          </p:stCondLst>
                                        </p:cTn>
                                        <p:tgtEl>
                                          <p:spTgt spid="297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P spid="29700" grpId="0"/>
      <p:bldP spid="29701" grpId="0"/>
      <p:bldP spid="29702" grpId="0"/>
      <p:bldP spid="29703" grpId="0"/>
      <p:bldP spid="29704" grpId="0"/>
      <p:bldP spid="29705" grpId="0"/>
      <p:bldP spid="29706" grpId="0"/>
      <p:bldP spid="29707" grpId="0"/>
      <p:bldP spid="29708" grpId="0"/>
      <p:bldP spid="29709" grpId="0"/>
      <p:bldP spid="29710" grpId="0"/>
      <p:bldP spid="29711" grpId="0"/>
      <p:bldP spid="29713" grpId="0"/>
      <p:bldP spid="29714" grpId="0"/>
      <p:bldP spid="29715" grpId="0"/>
      <p:bldP spid="29716" grpId="0"/>
      <p:bldP spid="29717" grpId="0"/>
      <p:bldP spid="29718" grpId="0"/>
      <p:bldP spid="29719" grpId="0"/>
      <p:bldP spid="29720" grpId="0"/>
      <p:bldP spid="29721" grpId="0"/>
      <p:bldP spid="31"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6"/>
          <p:cNvSpPr>
            <a:spLocks noChangeArrowheads="1"/>
          </p:cNvSpPr>
          <p:nvPr/>
        </p:nvSpPr>
        <p:spPr bwMode="auto">
          <a:xfrm>
            <a:off x="-76200" y="1279525"/>
            <a:ext cx="2082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buFontTx/>
              <a:buNone/>
            </a:pPr>
            <a:r>
              <a:rPr lang="fr-FR" altLang="fr-FR" sz="2800"/>
              <a:t>Affirmation</a:t>
            </a:r>
          </a:p>
        </p:txBody>
      </p:sp>
      <p:sp>
        <p:nvSpPr>
          <p:cNvPr id="30723" name="Rectangle 57"/>
          <p:cNvSpPr>
            <a:spLocks noChangeArrowheads="1"/>
          </p:cNvSpPr>
          <p:nvPr/>
        </p:nvSpPr>
        <p:spPr bwMode="auto">
          <a:xfrm>
            <a:off x="3352800" y="1279525"/>
            <a:ext cx="17859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800">
                <a:solidFill>
                  <a:srgbClr val="FF0000"/>
                </a:solidFill>
              </a:rPr>
              <a:t>Vrai Faux</a:t>
            </a:r>
          </a:p>
        </p:txBody>
      </p:sp>
      <p:sp>
        <p:nvSpPr>
          <p:cNvPr id="30724" name="Rectangle 58"/>
          <p:cNvSpPr>
            <a:spLocks noChangeArrowheads="1"/>
          </p:cNvSpPr>
          <p:nvPr/>
        </p:nvSpPr>
        <p:spPr bwMode="auto">
          <a:xfrm>
            <a:off x="6096000" y="1279525"/>
            <a:ext cx="22828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buFontTx/>
              <a:buNone/>
            </a:pPr>
            <a:r>
              <a:rPr lang="fr-FR" altLang="fr-FR" sz="2800">
                <a:solidFill>
                  <a:srgbClr val="33CC33"/>
                </a:solidFill>
              </a:rPr>
              <a:t>Justification</a:t>
            </a:r>
          </a:p>
        </p:txBody>
      </p:sp>
      <p:sp>
        <p:nvSpPr>
          <p:cNvPr id="56379" name="Rectangle 59"/>
          <p:cNvSpPr>
            <a:spLocks noChangeArrowheads="1"/>
          </p:cNvSpPr>
          <p:nvPr/>
        </p:nvSpPr>
        <p:spPr bwMode="auto">
          <a:xfrm>
            <a:off x="-76200" y="1889125"/>
            <a:ext cx="2895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buFontTx/>
              <a:buNone/>
            </a:pPr>
            <a:r>
              <a:rPr lang="fr-FR" altLang="fr-FR" sz="2800"/>
              <a:t>7 est un diviseur de 357</a:t>
            </a:r>
          </a:p>
        </p:txBody>
      </p:sp>
      <p:sp>
        <p:nvSpPr>
          <p:cNvPr id="56380" name="Rectangle 60"/>
          <p:cNvSpPr>
            <a:spLocks noChangeArrowheads="1"/>
          </p:cNvSpPr>
          <p:nvPr/>
        </p:nvSpPr>
        <p:spPr bwMode="auto">
          <a:xfrm>
            <a:off x="3657600" y="2193925"/>
            <a:ext cx="855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buFontTx/>
              <a:buNone/>
            </a:pPr>
            <a:r>
              <a:rPr lang="fr-FR" altLang="fr-FR" sz="2800">
                <a:solidFill>
                  <a:srgbClr val="FF0000"/>
                </a:solidFill>
              </a:rPr>
              <a:t>Vrai</a:t>
            </a:r>
          </a:p>
        </p:txBody>
      </p:sp>
      <p:sp>
        <p:nvSpPr>
          <p:cNvPr id="56381" name="Rectangle 61"/>
          <p:cNvSpPr>
            <a:spLocks noChangeArrowheads="1"/>
          </p:cNvSpPr>
          <p:nvPr/>
        </p:nvSpPr>
        <p:spPr bwMode="auto">
          <a:xfrm>
            <a:off x="5943600" y="2193925"/>
            <a:ext cx="297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33CC33"/>
                </a:solidFill>
              </a:rPr>
              <a:t>357 = 350 + 7</a:t>
            </a:r>
          </a:p>
        </p:txBody>
      </p:sp>
      <p:sp>
        <p:nvSpPr>
          <p:cNvPr id="56382" name="Rectangle 62"/>
          <p:cNvSpPr>
            <a:spLocks noChangeArrowheads="1"/>
          </p:cNvSpPr>
          <p:nvPr/>
        </p:nvSpPr>
        <p:spPr bwMode="auto">
          <a:xfrm>
            <a:off x="-76200" y="3336925"/>
            <a:ext cx="2209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800"/>
              <a:t>13 divise 259</a:t>
            </a:r>
          </a:p>
        </p:txBody>
      </p:sp>
      <p:sp>
        <p:nvSpPr>
          <p:cNvPr id="56383" name="Rectangle 63"/>
          <p:cNvSpPr>
            <a:spLocks noChangeArrowheads="1"/>
          </p:cNvSpPr>
          <p:nvPr/>
        </p:nvSpPr>
        <p:spPr bwMode="auto">
          <a:xfrm>
            <a:off x="3657600" y="3565525"/>
            <a:ext cx="101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buFontTx/>
              <a:buNone/>
            </a:pPr>
            <a:r>
              <a:rPr lang="fr-FR" altLang="fr-FR" sz="2800">
                <a:solidFill>
                  <a:srgbClr val="FF0000"/>
                </a:solidFill>
              </a:rPr>
              <a:t>Faux</a:t>
            </a:r>
          </a:p>
        </p:txBody>
      </p:sp>
      <p:sp>
        <p:nvSpPr>
          <p:cNvPr id="56384" name="Rectangle 64"/>
          <p:cNvSpPr>
            <a:spLocks noChangeArrowheads="1"/>
          </p:cNvSpPr>
          <p:nvPr/>
        </p:nvSpPr>
        <p:spPr bwMode="auto">
          <a:xfrm>
            <a:off x="5943600" y="3565525"/>
            <a:ext cx="22939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800">
                <a:solidFill>
                  <a:srgbClr val="33CC33"/>
                </a:solidFill>
              </a:rPr>
              <a:t>259 = 260 - 1</a:t>
            </a:r>
          </a:p>
        </p:txBody>
      </p:sp>
      <p:sp>
        <p:nvSpPr>
          <p:cNvPr id="56385" name="Rectangle 65"/>
          <p:cNvSpPr>
            <a:spLocks noChangeArrowheads="1"/>
          </p:cNvSpPr>
          <p:nvPr/>
        </p:nvSpPr>
        <p:spPr bwMode="auto">
          <a:xfrm>
            <a:off x="-76200" y="4784725"/>
            <a:ext cx="3352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800"/>
              <a:t>PGCD (16;24)=4</a:t>
            </a:r>
          </a:p>
        </p:txBody>
      </p:sp>
      <p:sp>
        <p:nvSpPr>
          <p:cNvPr id="56386" name="Rectangle 66"/>
          <p:cNvSpPr>
            <a:spLocks noChangeArrowheads="1"/>
          </p:cNvSpPr>
          <p:nvPr/>
        </p:nvSpPr>
        <p:spPr bwMode="auto">
          <a:xfrm>
            <a:off x="3657600" y="4784725"/>
            <a:ext cx="101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buFontTx/>
              <a:buNone/>
            </a:pPr>
            <a:r>
              <a:rPr lang="fr-FR" altLang="fr-FR" sz="2800">
                <a:solidFill>
                  <a:srgbClr val="FF0000"/>
                </a:solidFill>
              </a:rPr>
              <a:t>Faux</a:t>
            </a:r>
          </a:p>
        </p:txBody>
      </p:sp>
      <p:sp>
        <p:nvSpPr>
          <p:cNvPr id="56387" name="Rectangle 67"/>
          <p:cNvSpPr>
            <a:spLocks noChangeArrowheads="1"/>
          </p:cNvSpPr>
          <p:nvPr/>
        </p:nvSpPr>
        <p:spPr bwMode="auto">
          <a:xfrm>
            <a:off x="5943600" y="4708525"/>
            <a:ext cx="18145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buFontTx/>
              <a:buNone/>
            </a:pPr>
            <a:r>
              <a:rPr lang="fr-FR" altLang="fr-FR" sz="2800">
                <a:solidFill>
                  <a:srgbClr val="33CC33"/>
                </a:solidFill>
              </a:rPr>
              <a:t>PGCD = 8</a:t>
            </a:r>
          </a:p>
        </p:txBody>
      </p:sp>
      <p:sp>
        <p:nvSpPr>
          <p:cNvPr id="30734" name="Line 68"/>
          <p:cNvSpPr>
            <a:spLocks noChangeShapeType="1"/>
          </p:cNvSpPr>
          <p:nvPr/>
        </p:nvSpPr>
        <p:spPr bwMode="auto">
          <a:xfrm flipH="1">
            <a:off x="-76200" y="1889125"/>
            <a:ext cx="9144000" cy="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6389" name="Line 69"/>
          <p:cNvSpPr>
            <a:spLocks noChangeShapeType="1"/>
          </p:cNvSpPr>
          <p:nvPr/>
        </p:nvSpPr>
        <p:spPr bwMode="auto">
          <a:xfrm flipH="1">
            <a:off x="-76200" y="2879725"/>
            <a:ext cx="9144000" cy="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6390" name="Line 70"/>
          <p:cNvSpPr>
            <a:spLocks noChangeShapeType="1"/>
          </p:cNvSpPr>
          <p:nvPr/>
        </p:nvSpPr>
        <p:spPr bwMode="auto">
          <a:xfrm flipH="1">
            <a:off x="-76200" y="4403725"/>
            <a:ext cx="9144000" cy="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6391" name="Rectangle 71"/>
          <p:cNvSpPr>
            <a:spLocks noChangeArrowheads="1"/>
          </p:cNvSpPr>
          <p:nvPr/>
        </p:nvSpPr>
        <p:spPr bwMode="auto">
          <a:xfrm>
            <a:off x="-76200" y="6080125"/>
            <a:ext cx="3352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800"/>
              <a:t>PGCD (19;38)=19</a:t>
            </a:r>
          </a:p>
        </p:txBody>
      </p:sp>
      <p:sp>
        <p:nvSpPr>
          <p:cNvPr id="56392" name="Rectangle 72"/>
          <p:cNvSpPr>
            <a:spLocks noChangeArrowheads="1"/>
          </p:cNvSpPr>
          <p:nvPr/>
        </p:nvSpPr>
        <p:spPr bwMode="auto">
          <a:xfrm>
            <a:off x="3657600" y="6080125"/>
            <a:ext cx="855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buFontTx/>
              <a:buNone/>
            </a:pPr>
            <a:r>
              <a:rPr lang="fr-FR" altLang="fr-FR" sz="2800">
                <a:solidFill>
                  <a:srgbClr val="FF0000"/>
                </a:solidFill>
              </a:rPr>
              <a:t>Vrai</a:t>
            </a:r>
          </a:p>
        </p:txBody>
      </p:sp>
      <p:sp>
        <p:nvSpPr>
          <p:cNvPr id="56393" name="Rectangle 73"/>
          <p:cNvSpPr>
            <a:spLocks noChangeArrowheads="1"/>
          </p:cNvSpPr>
          <p:nvPr/>
        </p:nvSpPr>
        <p:spPr bwMode="auto">
          <a:xfrm>
            <a:off x="5943600" y="6080125"/>
            <a:ext cx="19764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buFontTx/>
              <a:buNone/>
            </a:pPr>
            <a:r>
              <a:rPr lang="fr-FR" altLang="fr-FR" sz="2800">
                <a:solidFill>
                  <a:srgbClr val="33CC33"/>
                </a:solidFill>
              </a:rPr>
              <a:t>38 = 19 x 2</a:t>
            </a:r>
          </a:p>
        </p:txBody>
      </p:sp>
      <p:sp>
        <p:nvSpPr>
          <p:cNvPr id="56394" name="Line 74"/>
          <p:cNvSpPr>
            <a:spLocks noChangeShapeType="1"/>
          </p:cNvSpPr>
          <p:nvPr/>
        </p:nvSpPr>
        <p:spPr bwMode="auto">
          <a:xfrm flipH="1">
            <a:off x="-76200" y="5699125"/>
            <a:ext cx="9144000" cy="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0741" name="Rectangle 2"/>
          <p:cNvSpPr>
            <a:spLocks noChangeArrowheads="1"/>
          </p:cNvSpPr>
          <p:nvPr/>
        </p:nvSpPr>
        <p:spPr bwMode="auto">
          <a:xfrm>
            <a:off x="125413" y="115888"/>
            <a:ext cx="8942387"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a:t>Pour terminer, quelques petites affirmations.</a:t>
            </a:r>
          </a:p>
          <a:p>
            <a:pPr eaLnBrk="1" hangingPunct="1">
              <a:spcBef>
                <a:spcPct val="0"/>
              </a:spcBef>
              <a:buFontTx/>
              <a:buNone/>
            </a:pPr>
            <a:r>
              <a:rPr lang="fr-FR" altLang="fr-FR" sz="2400"/>
              <a:t>Sont-elles vraies ? Sont-elles fausses </a:t>
            </a:r>
            <a:r>
              <a:rPr lang="fr-FR" altLang="fr-FR"/>
              <a:t>? </a:t>
            </a:r>
            <a:r>
              <a:rPr lang="fr-FR" altLang="fr-FR" sz="2800"/>
              <a:t>Pourquoi ?</a:t>
            </a:r>
          </a:p>
        </p:txBody>
      </p:sp>
      <p:sp>
        <p:nvSpPr>
          <p:cNvPr id="30742" name="Text Box 22"/>
          <p:cNvSpPr txBox="1">
            <a:spLocks noChangeArrowheads="1"/>
          </p:cNvSpPr>
          <p:nvPr/>
        </p:nvSpPr>
        <p:spPr bwMode="auto">
          <a:xfrm>
            <a:off x="-150813" y="6534150"/>
            <a:ext cx="2317751"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algn="r" eaLnBrk="1" hangingPunct="1">
              <a:spcBef>
                <a:spcPct val="50000"/>
              </a:spcBef>
              <a:buFontTx/>
              <a:buNone/>
            </a:pPr>
            <a:r>
              <a:rPr lang="fr-FR" altLang="fr-FR" sz="1400">
                <a:solidFill>
                  <a:schemeClr val="tx1"/>
                </a:solidFill>
                <a:latin typeface="Times New Roman" pitchFamily="18" charset="0"/>
              </a:rPr>
              <a:t>Création :ATMANI NAJIB</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379"/>
                                        </p:tgtEl>
                                        <p:attrNameLst>
                                          <p:attrName>style.visibility</p:attrName>
                                        </p:attrNameLst>
                                      </p:cBhvr>
                                      <p:to>
                                        <p:strVal val="visible"/>
                                      </p:to>
                                    </p:set>
                                    <p:anim calcmode="lin" valueType="num">
                                      <p:cBhvr additive="base">
                                        <p:cTn id="7" dur="500" fill="hold"/>
                                        <p:tgtEl>
                                          <p:spTgt spid="56379"/>
                                        </p:tgtEl>
                                        <p:attrNameLst>
                                          <p:attrName>ppt_x</p:attrName>
                                        </p:attrNameLst>
                                      </p:cBhvr>
                                      <p:tavLst>
                                        <p:tav tm="0">
                                          <p:val>
                                            <p:strVal val="0-#ppt_w/2"/>
                                          </p:val>
                                        </p:tav>
                                        <p:tav tm="100000">
                                          <p:val>
                                            <p:strVal val="#ppt_x"/>
                                          </p:val>
                                        </p:tav>
                                      </p:tavLst>
                                    </p:anim>
                                    <p:anim calcmode="lin" valueType="num">
                                      <p:cBhvr additive="base">
                                        <p:cTn id="8" dur="500" fill="hold"/>
                                        <p:tgtEl>
                                          <p:spTgt spid="5637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6380"/>
                                        </p:tgtEl>
                                        <p:attrNameLst>
                                          <p:attrName>style.visibility</p:attrName>
                                        </p:attrNameLst>
                                      </p:cBhvr>
                                      <p:to>
                                        <p:strVal val="visible"/>
                                      </p:to>
                                    </p:set>
                                    <p:animEffect transition="in" filter="dissolve">
                                      <p:cBhvr>
                                        <p:cTn id="13" dur="500"/>
                                        <p:tgtEl>
                                          <p:spTgt spid="5638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56381"/>
                                        </p:tgtEl>
                                        <p:attrNameLst>
                                          <p:attrName>style.visibility</p:attrName>
                                        </p:attrNameLst>
                                      </p:cBhvr>
                                      <p:to>
                                        <p:strVal val="visible"/>
                                      </p:to>
                                    </p:set>
                                    <p:anim calcmode="lin" valueType="num">
                                      <p:cBhvr additive="base">
                                        <p:cTn id="18" dur="500" fill="hold"/>
                                        <p:tgtEl>
                                          <p:spTgt spid="56381"/>
                                        </p:tgtEl>
                                        <p:attrNameLst>
                                          <p:attrName>ppt_x</p:attrName>
                                        </p:attrNameLst>
                                      </p:cBhvr>
                                      <p:tavLst>
                                        <p:tav tm="0">
                                          <p:val>
                                            <p:strVal val="1+#ppt_w/2"/>
                                          </p:val>
                                        </p:tav>
                                        <p:tav tm="100000">
                                          <p:val>
                                            <p:strVal val="#ppt_x"/>
                                          </p:val>
                                        </p:tav>
                                      </p:tavLst>
                                    </p:anim>
                                    <p:anim calcmode="lin" valueType="num">
                                      <p:cBhvr additive="base">
                                        <p:cTn id="19" dur="500" fill="hold"/>
                                        <p:tgtEl>
                                          <p:spTgt spid="56381"/>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6389"/>
                                        </p:tgtEl>
                                        <p:attrNameLst>
                                          <p:attrName>style.visibility</p:attrName>
                                        </p:attrNameLst>
                                      </p:cBhvr>
                                      <p:to>
                                        <p:strVal val="visible"/>
                                      </p:to>
                                    </p:set>
                                    <p:anim calcmode="lin" valueType="num">
                                      <p:cBhvr additive="base">
                                        <p:cTn id="24" dur="500" fill="hold"/>
                                        <p:tgtEl>
                                          <p:spTgt spid="56389"/>
                                        </p:tgtEl>
                                        <p:attrNameLst>
                                          <p:attrName>ppt_x</p:attrName>
                                        </p:attrNameLst>
                                      </p:cBhvr>
                                      <p:tavLst>
                                        <p:tav tm="0">
                                          <p:val>
                                            <p:strVal val="0-#ppt_w/2"/>
                                          </p:val>
                                        </p:tav>
                                        <p:tav tm="100000">
                                          <p:val>
                                            <p:strVal val="#ppt_x"/>
                                          </p:val>
                                        </p:tav>
                                      </p:tavLst>
                                    </p:anim>
                                    <p:anim calcmode="lin" valueType="num">
                                      <p:cBhvr additive="base">
                                        <p:cTn id="25" dur="500" fill="hold"/>
                                        <p:tgtEl>
                                          <p:spTgt spid="56389"/>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56382"/>
                                        </p:tgtEl>
                                        <p:attrNameLst>
                                          <p:attrName>style.visibility</p:attrName>
                                        </p:attrNameLst>
                                      </p:cBhvr>
                                      <p:to>
                                        <p:strVal val="visible"/>
                                      </p:to>
                                    </p:set>
                                    <p:anim calcmode="lin" valueType="num">
                                      <p:cBhvr additive="base">
                                        <p:cTn id="30" dur="500" fill="hold"/>
                                        <p:tgtEl>
                                          <p:spTgt spid="56382"/>
                                        </p:tgtEl>
                                        <p:attrNameLst>
                                          <p:attrName>ppt_x</p:attrName>
                                        </p:attrNameLst>
                                      </p:cBhvr>
                                      <p:tavLst>
                                        <p:tav tm="0">
                                          <p:val>
                                            <p:strVal val="0-#ppt_w/2"/>
                                          </p:val>
                                        </p:tav>
                                        <p:tav tm="100000">
                                          <p:val>
                                            <p:strVal val="#ppt_x"/>
                                          </p:val>
                                        </p:tav>
                                      </p:tavLst>
                                    </p:anim>
                                    <p:anim calcmode="lin" valueType="num">
                                      <p:cBhvr additive="base">
                                        <p:cTn id="31" dur="500" fill="hold"/>
                                        <p:tgtEl>
                                          <p:spTgt spid="56382"/>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56383"/>
                                        </p:tgtEl>
                                        <p:attrNameLst>
                                          <p:attrName>style.visibility</p:attrName>
                                        </p:attrNameLst>
                                      </p:cBhvr>
                                      <p:to>
                                        <p:strVal val="visible"/>
                                      </p:to>
                                    </p:set>
                                    <p:animEffect transition="in" filter="dissolve">
                                      <p:cBhvr>
                                        <p:cTn id="36" dur="500"/>
                                        <p:tgtEl>
                                          <p:spTgt spid="5638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56384"/>
                                        </p:tgtEl>
                                        <p:attrNameLst>
                                          <p:attrName>style.visibility</p:attrName>
                                        </p:attrNameLst>
                                      </p:cBhvr>
                                      <p:to>
                                        <p:strVal val="visible"/>
                                      </p:to>
                                    </p:set>
                                    <p:anim calcmode="lin" valueType="num">
                                      <p:cBhvr additive="base">
                                        <p:cTn id="41" dur="500" fill="hold"/>
                                        <p:tgtEl>
                                          <p:spTgt spid="56384"/>
                                        </p:tgtEl>
                                        <p:attrNameLst>
                                          <p:attrName>ppt_x</p:attrName>
                                        </p:attrNameLst>
                                      </p:cBhvr>
                                      <p:tavLst>
                                        <p:tav tm="0">
                                          <p:val>
                                            <p:strVal val="1+#ppt_w/2"/>
                                          </p:val>
                                        </p:tav>
                                        <p:tav tm="100000">
                                          <p:val>
                                            <p:strVal val="#ppt_x"/>
                                          </p:val>
                                        </p:tav>
                                      </p:tavLst>
                                    </p:anim>
                                    <p:anim calcmode="lin" valueType="num">
                                      <p:cBhvr additive="base">
                                        <p:cTn id="42" dur="500" fill="hold"/>
                                        <p:tgtEl>
                                          <p:spTgt spid="56384"/>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56390"/>
                                        </p:tgtEl>
                                        <p:attrNameLst>
                                          <p:attrName>style.visibility</p:attrName>
                                        </p:attrNameLst>
                                      </p:cBhvr>
                                      <p:to>
                                        <p:strVal val="visible"/>
                                      </p:to>
                                    </p:set>
                                    <p:anim calcmode="lin" valueType="num">
                                      <p:cBhvr additive="base">
                                        <p:cTn id="47" dur="500" fill="hold"/>
                                        <p:tgtEl>
                                          <p:spTgt spid="56390"/>
                                        </p:tgtEl>
                                        <p:attrNameLst>
                                          <p:attrName>ppt_x</p:attrName>
                                        </p:attrNameLst>
                                      </p:cBhvr>
                                      <p:tavLst>
                                        <p:tav tm="0">
                                          <p:val>
                                            <p:strVal val="0-#ppt_w/2"/>
                                          </p:val>
                                        </p:tav>
                                        <p:tav tm="100000">
                                          <p:val>
                                            <p:strVal val="#ppt_x"/>
                                          </p:val>
                                        </p:tav>
                                      </p:tavLst>
                                    </p:anim>
                                    <p:anim calcmode="lin" valueType="num">
                                      <p:cBhvr additive="base">
                                        <p:cTn id="48" dur="500" fill="hold"/>
                                        <p:tgtEl>
                                          <p:spTgt spid="56390"/>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56385"/>
                                        </p:tgtEl>
                                        <p:attrNameLst>
                                          <p:attrName>style.visibility</p:attrName>
                                        </p:attrNameLst>
                                      </p:cBhvr>
                                      <p:to>
                                        <p:strVal val="visible"/>
                                      </p:to>
                                    </p:set>
                                    <p:anim calcmode="lin" valueType="num">
                                      <p:cBhvr additive="base">
                                        <p:cTn id="53" dur="500" fill="hold"/>
                                        <p:tgtEl>
                                          <p:spTgt spid="56385"/>
                                        </p:tgtEl>
                                        <p:attrNameLst>
                                          <p:attrName>ppt_x</p:attrName>
                                        </p:attrNameLst>
                                      </p:cBhvr>
                                      <p:tavLst>
                                        <p:tav tm="0">
                                          <p:val>
                                            <p:strVal val="0-#ppt_w/2"/>
                                          </p:val>
                                        </p:tav>
                                        <p:tav tm="100000">
                                          <p:val>
                                            <p:strVal val="#ppt_x"/>
                                          </p:val>
                                        </p:tav>
                                      </p:tavLst>
                                    </p:anim>
                                    <p:anim calcmode="lin" valueType="num">
                                      <p:cBhvr additive="base">
                                        <p:cTn id="54" dur="500" fill="hold"/>
                                        <p:tgtEl>
                                          <p:spTgt spid="56385"/>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56386"/>
                                        </p:tgtEl>
                                        <p:attrNameLst>
                                          <p:attrName>style.visibility</p:attrName>
                                        </p:attrNameLst>
                                      </p:cBhvr>
                                      <p:to>
                                        <p:strVal val="visible"/>
                                      </p:to>
                                    </p:set>
                                    <p:animEffect transition="in" filter="dissolve">
                                      <p:cBhvr>
                                        <p:cTn id="59" dur="500"/>
                                        <p:tgtEl>
                                          <p:spTgt spid="56386"/>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2" fill="hold" grpId="0" nodeType="clickEffect">
                                  <p:stCondLst>
                                    <p:cond delay="0"/>
                                  </p:stCondLst>
                                  <p:childTnLst>
                                    <p:set>
                                      <p:cBhvr>
                                        <p:cTn id="63" dur="1" fill="hold">
                                          <p:stCondLst>
                                            <p:cond delay="0"/>
                                          </p:stCondLst>
                                        </p:cTn>
                                        <p:tgtEl>
                                          <p:spTgt spid="56387"/>
                                        </p:tgtEl>
                                        <p:attrNameLst>
                                          <p:attrName>style.visibility</p:attrName>
                                        </p:attrNameLst>
                                      </p:cBhvr>
                                      <p:to>
                                        <p:strVal val="visible"/>
                                      </p:to>
                                    </p:set>
                                    <p:anim calcmode="lin" valueType="num">
                                      <p:cBhvr additive="base">
                                        <p:cTn id="64" dur="500" fill="hold"/>
                                        <p:tgtEl>
                                          <p:spTgt spid="56387"/>
                                        </p:tgtEl>
                                        <p:attrNameLst>
                                          <p:attrName>ppt_x</p:attrName>
                                        </p:attrNameLst>
                                      </p:cBhvr>
                                      <p:tavLst>
                                        <p:tav tm="0">
                                          <p:val>
                                            <p:strVal val="1+#ppt_w/2"/>
                                          </p:val>
                                        </p:tav>
                                        <p:tav tm="100000">
                                          <p:val>
                                            <p:strVal val="#ppt_x"/>
                                          </p:val>
                                        </p:tav>
                                      </p:tavLst>
                                    </p:anim>
                                    <p:anim calcmode="lin" valueType="num">
                                      <p:cBhvr additive="base">
                                        <p:cTn id="65" dur="500" fill="hold"/>
                                        <p:tgtEl>
                                          <p:spTgt spid="56387"/>
                                        </p:tgtEl>
                                        <p:attrNameLst>
                                          <p:attrName>ppt_y</p:attrName>
                                        </p:attrNameLst>
                                      </p:cBhvr>
                                      <p:tavLst>
                                        <p:tav tm="0">
                                          <p:val>
                                            <p:strVal val="#ppt_y"/>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8" fill="hold" grpId="0" nodeType="clickEffect">
                                  <p:stCondLst>
                                    <p:cond delay="0"/>
                                  </p:stCondLst>
                                  <p:childTnLst>
                                    <p:set>
                                      <p:cBhvr>
                                        <p:cTn id="69" dur="1" fill="hold">
                                          <p:stCondLst>
                                            <p:cond delay="0"/>
                                          </p:stCondLst>
                                        </p:cTn>
                                        <p:tgtEl>
                                          <p:spTgt spid="56394"/>
                                        </p:tgtEl>
                                        <p:attrNameLst>
                                          <p:attrName>style.visibility</p:attrName>
                                        </p:attrNameLst>
                                      </p:cBhvr>
                                      <p:to>
                                        <p:strVal val="visible"/>
                                      </p:to>
                                    </p:set>
                                    <p:anim calcmode="lin" valueType="num">
                                      <p:cBhvr additive="base">
                                        <p:cTn id="70" dur="500" fill="hold"/>
                                        <p:tgtEl>
                                          <p:spTgt spid="56394"/>
                                        </p:tgtEl>
                                        <p:attrNameLst>
                                          <p:attrName>ppt_x</p:attrName>
                                        </p:attrNameLst>
                                      </p:cBhvr>
                                      <p:tavLst>
                                        <p:tav tm="0">
                                          <p:val>
                                            <p:strVal val="0-#ppt_w/2"/>
                                          </p:val>
                                        </p:tav>
                                        <p:tav tm="100000">
                                          <p:val>
                                            <p:strVal val="#ppt_x"/>
                                          </p:val>
                                        </p:tav>
                                      </p:tavLst>
                                    </p:anim>
                                    <p:anim calcmode="lin" valueType="num">
                                      <p:cBhvr additive="base">
                                        <p:cTn id="71" dur="500" fill="hold"/>
                                        <p:tgtEl>
                                          <p:spTgt spid="56394"/>
                                        </p:tgtEl>
                                        <p:attrNameLst>
                                          <p:attrName>ppt_y</p:attrName>
                                        </p:attrNameLst>
                                      </p:cBhvr>
                                      <p:tavLst>
                                        <p:tav tm="0">
                                          <p:val>
                                            <p:strVal val="#ppt_y"/>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8" fill="hold" grpId="0" nodeType="clickEffect">
                                  <p:stCondLst>
                                    <p:cond delay="0"/>
                                  </p:stCondLst>
                                  <p:childTnLst>
                                    <p:set>
                                      <p:cBhvr>
                                        <p:cTn id="75" dur="1" fill="hold">
                                          <p:stCondLst>
                                            <p:cond delay="0"/>
                                          </p:stCondLst>
                                        </p:cTn>
                                        <p:tgtEl>
                                          <p:spTgt spid="56391"/>
                                        </p:tgtEl>
                                        <p:attrNameLst>
                                          <p:attrName>style.visibility</p:attrName>
                                        </p:attrNameLst>
                                      </p:cBhvr>
                                      <p:to>
                                        <p:strVal val="visible"/>
                                      </p:to>
                                    </p:set>
                                    <p:anim calcmode="lin" valueType="num">
                                      <p:cBhvr additive="base">
                                        <p:cTn id="76" dur="500" fill="hold"/>
                                        <p:tgtEl>
                                          <p:spTgt spid="56391"/>
                                        </p:tgtEl>
                                        <p:attrNameLst>
                                          <p:attrName>ppt_x</p:attrName>
                                        </p:attrNameLst>
                                      </p:cBhvr>
                                      <p:tavLst>
                                        <p:tav tm="0">
                                          <p:val>
                                            <p:strVal val="0-#ppt_w/2"/>
                                          </p:val>
                                        </p:tav>
                                        <p:tav tm="100000">
                                          <p:val>
                                            <p:strVal val="#ppt_x"/>
                                          </p:val>
                                        </p:tav>
                                      </p:tavLst>
                                    </p:anim>
                                    <p:anim calcmode="lin" valueType="num">
                                      <p:cBhvr additive="base">
                                        <p:cTn id="77" dur="500" fill="hold"/>
                                        <p:tgtEl>
                                          <p:spTgt spid="56391"/>
                                        </p:tgtEl>
                                        <p:attrNameLst>
                                          <p:attrName>ppt_y</p:attrName>
                                        </p:attrNameLst>
                                      </p:cBhvr>
                                      <p:tavLst>
                                        <p:tav tm="0">
                                          <p:val>
                                            <p:strVal val="#ppt_y"/>
                                          </p:val>
                                        </p:tav>
                                        <p:tav tm="100000">
                                          <p:val>
                                            <p:strVal val="#ppt_y"/>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56392"/>
                                        </p:tgtEl>
                                        <p:attrNameLst>
                                          <p:attrName>style.visibility</p:attrName>
                                        </p:attrNameLst>
                                      </p:cBhvr>
                                      <p:to>
                                        <p:strVal val="visible"/>
                                      </p:to>
                                    </p:set>
                                    <p:animEffect transition="in" filter="dissolve">
                                      <p:cBhvr>
                                        <p:cTn id="82" dur="500"/>
                                        <p:tgtEl>
                                          <p:spTgt spid="56392"/>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2" fill="hold" grpId="0" nodeType="clickEffect">
                                  <p:stCondLst>
                                    <p:cond delay="0"/>
                                  </p:stCondLst>
                                  <p:childTnLst>
                                    <p:set>
                                      <p:cBhvr>
                                        <p:cTn id="86" dur="1" fill="hold">
                                          <p:stCondLst>
                                            <p:cond delay="0"/>
                                          </p:stCondLst>
                                        </p:cTn>
                                        <p:tgtEl>
                                          <p:spTgt spid="56393"/>
                                        </p:tgtEl>
                                        <p:attrNameLst>
                                          <p:attrName>style.visibility</p:attrName>
                                        </p:attrNameLst>
                                      </p:cBhvr>
                                      <p:to>
                                        <p:strVal val="visible"/>
                                      </p:to>
                                    </p:set>
                                    <p:anim calcmode="lin" valueType="num">
                                      <p:cBhvr additive="base">
                                        <p:cTn id="87" dur="500" fill="hold"/>
                                        <p:tgtEl>
                                          <p:spTgt spid="56393"/>
                                        </p:tgtEl>
                                        <p:attrNameLst>
                                          <p:attrName>ppt_x</p:attrName>
                                        </p:attrNameLst>
                                      </p:cBhvr>
                                      <p:tavLst>
                                        <p:tav tm="0">
                                          <p:val>
                                            <p:strVal val="1+#ppt_w/2"/>
                                          </p:val>
                                        </p:tav>
                                        <p:tav tm="100000">
                                          <p:val>
                                            <p:strVal val="#ppt_x"/>
                                          </p:val>
                                        </p:tav>
                                      </p:tavLst>
                                    </p:anim>
                                    <p:anim calcmode="lin" valueType="num">
                                      <p:cBhvr additive="base">
                                        <p:cTn id="88" dur="500" fill="hold"/>
                                        <p:tgtEl>
                                          <p:spTgt spid="563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79" grpId="0" autoUpdateAnimBg="0"/>
      <p:bldP spid="56380" grpId="0" autoUpdateAnimBg="0"/>
      <p:bldP spid="56381" grpId="0" autoUpdateAnimBg="0"/>
      <p:bldP spid="56382" grpId="0" autoUpdateAnimBg="0"/>
      <p:bldP spid="56383" grpId="0" autoUpdateAnimBg="0"/>
      <p:bldP spid="56384" grpId="0" autoUpdateAnimBg="0"/>
      <p:bldP spid="56385" grpId="0" autoUpdateAnimBg="0"/>
      <p:bldP spid="56386" grpId="0" autoUpdateAnimBg="0"/>
      <p:bldP spid="56387" grpId="0" autoUpdateAnimBg="0"/>
      <p:bldP spid="56389" grpId="0" animBg="1"/>
      <p:bldP spid="56390" grpId="0" animBg="1"/>
      <p:bldP spid="56391" grpId="0" autoUpdateAnimBg="0"/>
      <p:bldP spid="56392" grpId="0" autoUpdateAnimBg="0"/>
      <p:bldP spid="56393" grpId="0" autoUpdateAnimBg="0"/>
      <p:bldP spid="5639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828800" y="260350"/>
            <a:ext cx="5562600" cy="103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4400">
                <a:solidFill>
                  <a:srgbClr val="003399"/>
                </a:solidFill>
              </a:rPr>
              <a:t>Nombres </a:t>
            </a:r>
            <a:r>
              <a:rPr lang="fr-FR" altLang="fr-FR" sz="4400"/>
              <a:t>premiers</a:t>
            </a:r>
            <a:endParaRPr lang="fr-FR" altLang="fr-FR" sz="2000"/>
          </a:p>
        </p:txBody>
      </p:sp>
      <p:sp>
        <p:nvSpPr>
          <p:cNvPr id="36898" name="Text Box 34"/>
          <p:cNvSpPr txBox="1">
            <a:spLocks noChangeArrowheads="1"/>
          </p:cNvSpPr>
          <p:nvPr/>
        </p:nvSpPr>
        <p:spPr bwMode="auto">
          <a:xfrm>
            <a:off x="304800" y="1219200"/>
            <a:ext cx="8720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Tous les nombres n’ont pas la même richesse en diviseurs</a:t>
            </a:r>
          </a:p>
        </p:txBody>
      </p:sp>
      <p:sp>
        <p:nvSpPr>
          <p:cNvPr id="36899" name="Text Box 35"/>
          <p:cNvSpPr txBox="1">
            <a:spLocks noChangeArrowheads="1"/>
          </p:cNvSpPr>
          <p:nvPr/>
        </p:nvSpPr>
        <p:spPr bwMode="auto">
          <a:xfrm>
            <a:off x="304800" y="16764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60 a 12 diviseurs:</a:t>
            </a:r>
          </a:p>
        </p:txBody>
      </p:sp>
      <p:sp>
        <p:nvSpPr>
          <p:cNvPr id="36900" name="Text Box 36"/>
          <p:cNvSpPr txBox="1">
            <a:spLocks noChangeArrowheads="1"/>
          </p:cNvSpPr>
          <p:nvPr/>
        </p:nvSpPr>
        <p:spPr bwMode="auto">
          <a:xfrm>
            <a:off x="2971800" y="1676400"/>
            <a:ext cx="441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1;2;3;4;5;6;10;12;15;20;30;60</a:t>
            </a:r>
          </a:p>
        </p:txBody>
      </p:sp>
      <p:sp>
        <p:nvSpPr>
          <p:cNvPr id="36901" name="Text Box 37"/>
          <p:cNvSpPr txBox="1">
            <a:spLocks noChangeArrowheads="1"/>
          </p:cNvSpPr>
          <p:nvPr/>
        </p:nvSpPr>
        <p:spPr bwMode="auto">
          <a:xfrm>
            <a:off x="304800" y="22098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24 a 8 diviseurs:</a:t>
            </a:r>
          </a:p>
        </p:txBody>
      </p:sp>
      <p:sp>
        <p:nvSpPr>
          <p:cNvPr id="36902" name="Text Box 38"/>
          <p:cNvSpPr txBox="1">
            <a:spLocks noChangeArrowheads="1"/>
          </p:cNvSpPr>
          <p:nvPr/>
        </p:nvSpPr>
        <p:spPr bwMode="auto">
          <a:xfrm>
            <a:off x="2971800" y="2209800"/>
            <a:ext cx="441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1;2;3;4;6;8;12;24</a:t>
            </a:r>
          </a:p>
        </p:txBody>
      </p:sp>
      <p:sp>
        <p:nvSpPr>
          <p:cNvPr id="36903" name="Text Box 39"/>
          <p:cNvSpPr txBox="1">
            <a:spLocks noChangeArrowheads="1"/>
          </p:cNvSpPr>
          <p:nvPr/>
        </p:nvSpPr>
        <p:spPr bwMode="auto">
          <a:xfrm>
            <a:off x="304800" y="2743200"/>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25 a 3 diviseurs:</a:t>
            </a:r>
          </a:p>
        </p:txBody>
      </p:sp>
      <p:sp>
        <p:nvSpPr>
          <p:cNvPr id="36904" name="Text Box 40"/>
          <p:cNvSpPr txBox="1">
            <a:spLocks noChangeArrowheads="1"/>
          </p:cNvSpPr>
          <p:nvPr/>
        </p:nvSpPr>
        <p:spPr bwMode="auto">
          <a:xfrm>
            <a:off x="2971800" y="2743200"/>
            <a:ext cx="441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1;5;25</a:t>
            </a:r>
          </a:p>
        </p:txBody>
      </p:sp>
      <p:sp>
        <p:nvSpPr>
          <p:cNvPr id="36905" name="Text Box 41"/>
          <p:cNvSpPr txBox="1">
            <a:spLocks noChangeArrowheads="1"/>
          </p:cNvSpPr>
          <p:nvPr/>
        </p:nvSpPr>
        <p:spPr bwMode="auto">
          <a:xfrm>
            <a:off x="304800" y="3276600"/>
            <a:ext cx="350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17 n’a que 2 diviseurs:</a:t>
            </a:r>
          </a:p>
        </p:txBody>
      </p:sp>
      <p:sp>
        <p:nvSpPr>
          <p:cNvPr id="36906" name="Text Box 42"/>
          <p:cNvSpPr txBox="1">
            <a:spLocks noChangeArrowheads="1"/>
          </p:cNvSpPr>
          <p:nvPr/>
        </p:nvSpPr>
        <p:spPr bwMode="auto">
          <a:xfrm>
            <a:off x="3810000" y="3276600"/>
            <a:ext cx="99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1;17</a:t>
            </a:r>
          </a:p>
        </p:txBody>
      </p:sp>
      <p:sp>
        <p:nvSpPr>
          <p:cNvPr id="36907" name="Text Box 43"/>
          <p:cNvSpPr txBox="1">
            <a:spLocks noChangeArrowheads="1"/>
          </p:cNvSpPr>
          <p:nvPr/>
        </p:nvSpPr>
        <p:spPr bwMode="auto">
          <a:xfrm>
            <a:off x="4800600" y="3300413"/>
            <a:ext cx="441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Difficile d’être plus pauvre!</a:t>
            </a:r>
          </a:p>
        </p:txBody>
      </p:sp>
      <p:sp>
        <p:nvSpPr>
          <p:cNvPr id="36908" name="Text Box 44"/>
          <p:cNvSpPr txBox="1">
            <a:spLocks noChangeArrowheads="1"/>
          </p:cNvSpPr>
          <p:nvPr/>
        </p:nvSpPr>
        <p:spPr bwMode="auto">
          <a:xfrm>
            <a:off x="304800" y="3848100"/>
            <a:ext cx="8610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Un naturel qui, comme 17 n’a </a:t>
            </a:r>
            <a:r>
              <a:rPr lang="fr-FR" altLang="fr-FR" sz="2800" u="sng">
                <a:solidFill>
                  <a:srgbClr val="003399"/>
                </a:solidFill>
              </a:rPr>
              <a:t>que deux</a:t>
            </a:r>
            <a:r>
              <a:rPr lang="fr-FR" altLang="fr-FR" sz="2800">
                <a:solidFill>
                  <a:srgbClr val="003399"/>
                </a:solidFill>
              </a:rPr>
              <a:t> malheureux </a:t>
            </a:r>
            <a:r>
              <a:rPr lang="fr-FR" altLang="fr-FR" sz="2800" u="sng">
                <a:solidFill>
                  <a:srgbClr val="003399"/>
                </a:solidFill>
              </a:rPr>
              <a:t>diviseurs</a:t>
            </a:r>
            <a:r>
              <a:rPr lang="fr-FR" altLang="fr-FR" sz="2800">
                <a:solidFill>
                  <a:srgbClr val="003399"/>
                </a:solidFill>
              </a:rPr>
              <a:t> sera appelé:</a:t>
            </a:r>
          </a:p>
        </p:txBody>
      </p:sp>
      <p:sp>
        <p:nvSpPr>
          <p:cNvPr id="36910" name="Text Box 46"/>
          <p:cNvSpPr txBox="1">
            <a:spLocks noChangeArrowheads="1"/>
          </p:cNvSpPr>
          <p:nvPr/>
        </p:nvSpPr>
        <p:spPr bwMode="auto">
          <a:xfrm>
            <a:off x="304800" y="4794250"/>
            <a:ext cx="37687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FF0000"/>
                </a:solidFill>
              </a:rPr>
              <a:t>Un naturel premier</a:t>
            </a:r>
          </a:p>
        </p:txBody>
      </p:sp>
      <p:sp>
        <p:nvSpPr>
          <p:cNvPr id="4111" name="Rectangle 1"/>
          <p:cNvSpPr>
            <a:spLocks noChangeArrowheads="1"/>
          </p:cNvSpPr>
          <p:nvPr/>
        </p:nvSpPr>
        <p:spPr bwMode="auto">
          <a:xfrm>
            <a:off x="304800" y="5345113"/>
            <a:ext cx="8469313"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a:spcBef>
                <a:spcPct val="0"/>
              </a:spcBef>
              <a:buFontTx/>
              <a:buNone/>
            </a:pPr>
            <a:r>
              <a:rPr lang="fr-FR" altLang="fr-FR" sz="2800">
                <a:solidFill>
                  <a:schemeClr val="tx1"/>
                </a:solidFill>
                <a:latin typeface="Times New Roman" pitchFamily="18" charset="0"/>
              </a:rPr>
              <a:t>Nombres premiers :</a:t>
            </a:r>
            <a:r>
              <a:rPr lang="fr-FR" altLang="fr-FR" sz="2800" b="0">
                <a:solidFill>
                  <a:schemeClr val="tx1"/>
                </a:solidFill>
                <a:latin typeface="Times New Roman" pitchFamily="18" charset="0"/>
              </a:rPr>
              <a:t> </a:t>
            </a:r>
            <a:r>
              <a:rPr lang="fr-FR" altLang="fr-FR" sz="2400">
                <a:solidFill>
                  <a:srgbClr val="003399"/>
                </a:solidFill>
              </a:rPr>
              <a:t>Un nombre entier naturel est dit premier s’il admet exactement deux diviseurs : </a:t>
            </a:r>
          </a:p>
          <a:p>
            <a:pPr eaLnBrk="1">
              <a:spcBef>
                <a:spcPct val="0"/>
              </a:spcBef>
              <a:buFontTx/>
              <a:buNone/>
            </a:pPr>
            <a:r>
              <a:rPr lang="fr-FR" altLang="fr-FR" sz="2400">
                <a:solidFill>
                  <a:srgbClr val="003399"/>
                </a:solidFill>
              </a:rPr>
              <a:t>1 et lui-même</a:t>
            </a:r>
          </a:p>
        </p:txBody>
      </p:sp>
      <p:sp>
        <p:nvSpPr>
          <p:cNvPr id="4112" name="Text Box 22"/>
          <p:cNvSpPr txBox="1">
            <a:spLocks noChangeArrowheads="1"/>
          </p:cNvSpPr>
          <p:nvPr/>
        </p:nvSpPr>
        <p:spPr bwMode="auto">
          <a:xfrm>
            <a:off x="-228600" y="0"/>
            <a:ext cx="231775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algn="r" eaLnBrk="1" hangingPunct="1">
              <a:spcBef>
                <a:spcPct val="50000"/>
              </a:spcBef>
              <a:buFontTx/>
              <a:buNone/>
            </a:pPr>
            <a:r>
              <a:rPr lang="fr-FR" altLang="fr-FR" sz="1400">
                <a:solidFill>
                  <a:schemeClr val="tx1"/>
                </a:solidFill>
                <a:latin typeface="Times New Roman" pitchFamily="18" charset="0"/>
              </a:rPr>
              <a:t>Création :ATMANI NAJIB</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898"/>
                                        </p:tgtEl>
                                        <p:attrNameLst>
                                          <p:attrName>style.visibility</p:attrName>
                                        </p:attrNameLst>
                                      </p:cBhvr>
                                      <p:to>
                                        <p:strVal val="visible"/>
                                      </p:to>
                                    </p:set>
                                    <p:anim calcmode="lin" valueType="num">
                                      <p:cBhvr additive="base">
                                        <p:cTn id="7" dur="500" fill="hold"/>
                                        <p:tgtEl>
                                          <p:spTgt spid="36898"/>
                                        </p:tgtEl>
                                        <p:attrNameLst>
                                          <p:attrName>ppt_x</p:attrName>
                                        </p:attrNameLst>
                                      </p:cBhvr>
                                      <p:tavLst>
                                        <p:tav tm="0">
                                          <p:val>
                                            <p:strVal val="0-#ppt_w/2"/>
                                          </p:val>
                                        </p:tav>
                                        <p:tav tm="100000">
                                          <p:val>
                                            <p:strVal val="#ppt_x"/>
                                          </p:val>
                                        </p:tav>
                                      </p:tavLst>
                                    </p:anim>
                                    <p:anim calcmode="lin" valueType="num">
                                      <p:cBhvr additive="base">
                                        <p:cTn id="8" dur="500" fill="hold"/>
                                        <p:tgtEl>
                                          <p:spTgt spid="3689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689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690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690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690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3690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3690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36905"/>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36906"/>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36907"/>
                                        </p:tgtEl>
                                        <p:attrNameLst>
                                          <p:attrName>style.visibility</p:attrName>
                                        </p:attrNameLst>
                                      </p:cBhvr>
                                      <p:to>
                                        <p:strVal val="visible"/>
                                      </p:to>
                                    </p:set>
                                    <p:anim calcmode="lin" valueType="num">
                                      <p:cBhvr additive="base">
                                        <p:cTn id="45" dur="500" fill="hold"/>
                                        <p:tgtEl>
                                          <p:spTgt spid="36907"/>
                                        </p:tgtEl>
                                        <p:attrNameLst>
                                          <p:attrName>ppt_x</p:attrName>
                                        </p:attrNameLst>
                                      </p:cBhvr>
                                      <p:tavLst>
                                        <p:tav tm="0">
                                          <p:val>
                                            <p:strVal val="1+#ppt_w/2"/>
                                          </p:val>
                                        </p:tav>
                                        <p:tav tm="100000">
                                          <p:val>
                                            <p:strVal val="#ppt_x"/>
                                          </p:val>
                                        </p:tav>
                                      </p:tavLst>
                                    </p:anim>
                                    <p:anim calcmode="lin" valueType="num">
                                      <p:cBhvr additive="base">
                                        <p:cTn id="46" dur="500" fill="hold"/>
                                        <p:tgtEl>
                                          <p:spTgt spid="36907"/>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36908"/>
                                        </p:tgtEl>
                                        <p:attrNameLst>
                                          <p:attrName>style.visibility</p:attrName>
                                        </p:attrNameLst>
                                      </p:cBhvr>
                                      <p:to>
                                        <p:strVal val="visible"/>
                                      </p:to>
                                    </p:set>
                                    <p:animEffect transition="in" filter="dissolve">
                                      <p:cBhvr>
                                        <p:cTn id="51" dur="500"/>
                                        <p:tgtEl>
                                          <p:spTgt spid="36908"/>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9" presetClass="entr" presetSubtype="10" fill="hold" grpId="0" nodeType="clickEffect">
                                  <p:stCondLst>
                                    <p:cond delay="0"/>
                                  </p:stCondLst>
                                  <p:childTnLst>
                                    <p:set>
                                      <p:cBhvr>
                                        <p:cTn id="55" dur="1" fill="hold">
                                          <p:stCondLst>
                                            <p:cond delay="0"/>
                                          </p:stCondLst>
                                        </p:cTn>
                                        <p:tgtEl>
                                          <p:spTgt spid="36910"/>
                                        </p:tgtEl>
                                        <p:attrNameLst>
                                          <p:attrName>style.visibility</p:attrName>
                                        </p:attrNameLst>
                                      </p:cBhvr>
                                      <p:to>
                                        <p:strVal val="visible"/>
                                      </p:to>
                                    </p:set>
                                    <p:anim calcmode="lin" valueType="num">
                                      <p:cBhvr>
                                        <p:cTn id="56" dur="5000" fill="hold"/>
                                        <p:tgtEl>
                                          <p:spTgt spid="36910"/>
                                        </p:tgtEl>
                                        <p:attrNameLst>
                                          <p:attrName>ppt_w</p:attrName>
                                        </p:attrNameLst>
                                      </p:cBhvr>
                                      <p:tavLst>
                                        <p:tav tm="0" fmla="#ppt_w*sin(2.5*pi*$)">
                                          <p:val>
                                            <p:fltVal val="0"/>
                                          </p:val>
                                        </p:tav>
                                        <p:tav tm="100000">
                                          <p:val>
                                            <p:fltVal val="1"/>
                                          </p:val>
                                        </p:tav>
                                      </p:tavLst>
                                    </p:anim>
                                    <p:anim calcmode="lin" valueType="num">
                                      <p:cBhvr>
                                        <p:cTn id="57" dur="5000" fill="hold"/>
                                        <p:tgtEl>
                                          <p:spTgt spid="36910"/>
                                        </p:tgtEl>
                                        <p:attrNameLst>
                                          <p:attrName>ppt_h</p:attrName>
                                        </p:attrNameLst>
                                      </p:cBhvr>
                                      <p:tavLst>
                                        <p:tav tm="0">
                                          <p:val>
                                            <p:strVal val="#ppt_h"/>
                                          </p:val>
                                        </p:tav>
                                        <p:tav tm="100000">
                                          <p:val>
                                            <p:strVal val="#ppt_h"/>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4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98" grpId="0" autoUpdateAnimBg="0"/>
      <p:bldP spid="36899" grpId="0" autoUpdateAnimBg="0"/>
      <p:bldP spid="36900" grpId="0" autoUpdateAnimBg="0"/>
      <p:bldP spid="36901" grpId="0" autoUpdateAnimBg="0"/>
      <p:bldP spid="36902" grpId="0" autoUpdateAnimBg="0"/>
      <p:bldP spid="36903" grpId="0" autoUpdateAnimBg="0"/>
      <p:bldP spid="36904" grpId="0" autoUpdateAnimBg="0"/>
      <p:bldP spid="36905" grpId="0" autoUpdateAnimBg="0"/>
      <p:bldP spid="36906" grpId="0" autoUpdateAnimBg="0"/>
      <p:bldP spid="36907" grpId="0" autoUpdateAnimBg="0"/>
      <p:bldP spid="36908" grpId="0" autoUpdateAnimBg="0"/>
      <p:bldP spid="36910" grpId="0" autoUpdateAnimBg="0"/>
      <p:bldP spid="41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457200"/>
            <a:ext cx="2082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buFontTx/>
              <a:buNone/>
            </a:pPr>
            <a:r>
              <a:rPr lang="fr-FR" altLang="fr-FR" sz="2800"/>
              <a:t>Affirmation</a:t>
            </a:r>
          </a:p>
        </p:txBody>
      </p:sp>
      <p:sp>
        <p:nvSpPr>
          <p:cNvPr id="31747" name="Rectangle 3"/>
          <p:cNvSpPr>
            <a:spLocks noChangeArrowheads="1"/>
          </p:cNvSpPr>
          <p:nvPr/>
        </p:nvSpPr>
        <p:spPr bwMode="auto">
          <a:xfrm>
            <a:off x="3429000" y="457200"/>
            <a:ext cx="17859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800">
                <a:solidFill>
                  <a:srgbClr val="FF0000"/>
                </a:solidFill>
              </a:rPr>
              <a:t>Vrai Faux</a:t>
            </a:r>
          </a:p>
        </p:txBody>
      </p:sp>
      <p:sp>
        <p:nvSpPr>
          <p:cNvPr id="31748" name="Rectangle 4"/>
          <p:cNvSpPr>
            <a:spLocks noChangeArrowheads="1"/>
          </p:cNvSpPr>
          <p:nvPr/>
        </p:nvSpPr>
        <p:spPr bwMode="auto">
          <a:xfrm>
            <a:off x="6172200" y="457200"/>
            <a:ext cx="22828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buFontTx/>
              <a:buNone/>
            </a:pPr>
            <a:r>
              <a:rPr lang="fr-FR" altLang="fr-FR" sz="2800">
                <a:solidFill>
                  <a:srgbClr val="33CC33"/>
                </a:solidFill>
              </a:rPr>
              <a:t>Justification</a:t>
            </a:r>
          </a:p>
        </p:txBody>
      </p:sp>
      <p:sp>
        <p:nvSpPr>
          <p:cNvPr id="31749" name="Rectangle 5"/>
          <p:cNvSpPr>
            <a:spLocks noChangeArrowheads="1"/>
          </p:cNvSpPr>
          <p:nvPr/>
        </p:nvSpPr>
        <p:spPr bwMode="auto">
          <a:xfrm>
            <a:off x="0" y="1066800"/>
            <a:ext cx="3505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buFontTx/>
              <a:buNone/>
            </a:pPr>
            <a:r>
              <a:rPr lang="fr-FR" altLang="fr-FR" sz="2800"/>
              <a:t>20 et 27 sont premiers entre eux</a:t>
            </a:r>
          </a:p>
        </p:txBody>
      </p:sp>
      <p:sp>
        <p:nvSpPr>
          <p:cNvPr id="57350" name="Rectangle 6"/>
          <p:cNvSpPr>
            <a:spLocks noChangeArrowheads="1"/>
          </p:cNvSpPr>
          <p:nvPr/>
        </p:nvSpPr>
        <p:spPr bwMode="auto">
          <a:xfrm>
            <a:off x="3733800" y="1371600"/>
            <a:ext cx="855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buFontTx/>
              <a:buNone/>
            </a:pPr>
            <a:r>
              <a:rPr lang="fr-FR" altLang="fr-FR" sz="2800">
                <a:solidFill>
                  <a:srgbClr val="FF0000"/>
                </a:solidFill>
              </a:rPr>
              <a:t>Vrai</a:t>
            </a:r>
          </a:p>
        </p:txBody>
      </p:sp>
      <p:sp>
        <p:nvSpPr>
          <p:cNvPr id="57351" name="Rectangle 7"/>
          <p:cNvSpPr>
            <a:spLocks noChangeArrowheads="1"/>
          </p:cNvSpPr>
          <p:nvPr/>
        </p:nvSpPr>
        <p:spPr bwMode="auto">
          <a:xfrm>
            <a:off x="6019800" y="1371600"/>
            <a:ext cx="297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33CC33"/>
                </a:solidFill>
              </a:rPr>
              <a:t>PGCD = 1</a:t>
            </a:r>
          </a:p>
        </p:txBody>
      </p:sp>
      <p:sp>
        <p:nvSpPr>
          <p:cNvPr id="57353" name="Rectangle 9"/>
          <p:cNvSpPr>
            <a:spLocks noChangeArrowheads="1"/>
          </p:cNvSpPr>
          <p:nvPr/>
        </p:nvSpPr>
        <p:spPr bwMode="auto">
          <a:xfrm>
            <a:off x="3733800" y="2743200"/>
            <a:ext cx="855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buFontTx/>
              <a:buNone/>
            </a:pPr>
            <a:r>
              <a:rPr lang="fr-FR" altLang="fr-FR" sz="2800">
                <a:solidFill>
                  <a:srgbClr val="FF0000"/>
                </a:solidFill>
              </a:rPr>
              <a:t>Vrai</a:t>
            </a:r>
          </a:p>
        </p:txBody>
      </p:sp>
      <p:sp>
        <p:nvSpPr>
          <p:cNvPr id="57354" name="Rectangle 10"/>
          <p:cNvSpPr>
            <a:spLocks noChangeArrowheads="1"/>
          </p:cNvSpPr>
          <p:nvPr/>
        </p:nvSpPr>
        <p:spPr bwMode="auto">
          <a:xfrm>
            <a:off x="6019800" y="2743200"/>
            <a:ext cx="18145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800">
                <a:solidFill>
                  <a:srgbClr val="33CC33"/>
                </a:solidFill>
              </a:rPr>
              <a:t>PGCD = 1</a:t>
            </a:r>
          </a:p>
        </p:txBody>
      </p:sp>
      <p:sp>
        <p:nvSpPr>
          <p:cNvPr id="57356" name="Rectangle 12"/>
          <p:cNvSpPr>
            <a:spLocks noChangeArrowheads="1"/>
          </p:cNvSpPr>
          <p:nvPr/>
        </p:nvSpPr>
        <p:spPr bwMode="auto">
          <a:xfrm>
            <a:off x="3733800" y="3962400"/>
            <a:ext cx="101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buFontTx/>
              <a:buNone/>
            </a:pPr>
            <a:r>
              <a:rPr lang="fr-FR" altLang="fr-FR" sz="2800">
                <a:solidFill>
                  <a:srgbClr val="FF0000"/>
                </a:solidFill>
              </a:rPr>
              <a:t>Faux</a:t>
            </a:r>
          </a:p>
        </p:txBody>
      </p:sp>
      <p:sp>
        <p:nvSpPr>
          <p:cNvPr id="57357" name="Rectangle 13"/>
          <p:cNvSpPr>
            <a:spLocks noChangeArrowheads="1"/>
          </p:cNvSpPr>
          <p:nvPr/>
        </p:nvSpPr>
        <p:spPr bwMode="auto">
          <a:xfrm>
            <a:off x="6019800" y="3886200"/>
            <a:ext cx="2012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buFontTx/>
              <a:buNone/>
            </a:pPr>
            <a:r>
              <a:rPr lang="fr-FR" altLang="fr-FR" sz="2800">
                <a:solidFill>
                  <a:srgbClr val="33CC33"/>
                </a:solidFill>
              </a:rPr>
              <a:t>PGCD = 17</a:t>
            </a:r>
          </a:p>
        </p:txBody>
      </p:sp>
      <p:sp>
        <p:nvSpPr>
          <p:cNvPr id="31756" name="Line 14"/>
          <p:cNvSpPr>
            <a:spLocks noChangeShapeType="1"/>
          </p:cNvSpPr>
          <p:nvPr/>
        </p:nvSpPr>
        <p:spPr bwMode="auto">
          <a:xfrm flipH="1">
            <a:off x="0" y="1066800"/>
            <a:ext cx="9144000" cy="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7359" name="Line 15"/>
          <p:cNvSpPr>
            <a:spLocks noChangeShapeType="1"/>
          </p:cNvSpPr>
          <p:nvPr/>
        </p:nvSpPr>
        <p:spPr bwMode="auto">
          <a:xfrm flipH="1">
            <a:off x="0" y="2057400"/>
            <a:ext cx="9144000" cy="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7360" name="Line 16"/>
          <p:cNvSpPr>
            <a:spLocks noChangeShapeType="1"/>
          </p:cNvSpPr>
          <p:nvPr/>
        </p:nvSpPr>
        <p:spPr bwMode="auto">
          <a:xfrm flipH="1">
            <a:off x="0" y="3581400"/>
            <a:ext cx="9144000" cy="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7362" name="Rectangle 18"/>
          <p:cNvSpPr>
            <a:spLocks noChangeArrowheads="1"/>
          </p:cNvSpPr>
          <p:nvPr/>
        </p:nvSpPr>
        <p:spPr bwMode="auto">
          <a:xfrm>
            <a:off x="3733800" y="5257800"/>
            <a:ext cx="855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buFontTx/>
              <a:buNone/>
            </a:pPr>
            <a:r>
              <a:rPr lang="fr-FR" altLang="fr-FR" sz="2800">
                <a:solidFill>
                  <a:srgbClr val="FF0000"/>
                </a:solidFill>
              </a:rPr>
              <a:t>Vrai</a:t>
            </a:r>
          </a:p>
        </p:txBody>
      </p:sp>
      <p:sp>
        <p:nvSpPr>
          <p:cNvPr id="57363" name="Rectangle 19"/>
          <p:cNvSpPr>
            <a:spLocks noChangeArrowheads="1"/>
          </p:cNvSpPr>
          <p:nvPr/>
        </p:nvSpPr>
        <p:spPr bwMode="auto">
          <a:xfrm>
            <a:off x="6019800" y="5257800"/>
            <a:ext cx="2012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buFontTx/>
              <a:buNone/>
            </a:pPr>
            <a:r>
              <a:rPr lang="fr-FR" altLang="fr-FR" sz="2800">
                <a:solidFill>
                  <a:srgbClr val="33CC33"/>
                </a:solidFill>
              </a:rPr>
              <a:t>PGCD = 13</a:t>
            </a:r>
          </a:p>
        </p:txBody>
      </p:sp>
      <p:sp>
        <p:nvSpPr>
          <p:cNvPr id="57364" name="Line 20"/>
          <p:cNvSpPr>
            <a:spLocks noChangeShapeType="1"/>
          </p:cNvSpPr>
          <p:nvPr/>
        </p:nvSpPr>
        <p:spPr bwMode="auto">
          <a:xfrm flipH="1">
            <a:off x="0" y="4876800"/>
            <a:ext cx="9144000" cy="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nvGrpSpPr>
          <p:cNvPr id="57367" name="Group 23"/>
          <p:cNvGrpSpPr>
            <a:grpSpLocks/>
          </p:cNvGrpSpPr>
          <p:nvPr/>
        </p:nvGrpSpPr>
        <p:grpSpPr bwMode="auto">
          <a:xfrm>
            <a:off x="152400" y="2514600"/>
            <a:ext cx="3276600" cy="946150"/>
            <a:chOff x="96" y="1584"/>
            <a:chExt cx="2064" cy="596"/>
          </a:xfrm>
        </p:grpSpPr>
        <p:sp>
          <p:nvSpPr>
            <p:cNvPr id="31773" name="Rectangle 8"/>
            <p:cNvSpPr>
              <a:spLocks noChangeArrowheads="1"/>
            </p:cNvSpPr>
            <p:nvPr/>
          </p:nvSpPr>
          <p:spPr bwMode="auto">
            <a:xfrm>
              <a:off x="96" y="1584"/>
              <a:ext cx="576"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800"/>
                <a:t>15 </a:t>
              </a:r>
            </a:p>
            <a:p>
              <a:pPr eaLnBrk="1" hangingPunct="1">
                <a:spcBef>
                  <a:spcPct val="0"/>
                </a:spcBef>
                <a:buFontTx/>
                <a:buNone/>
              </a:pPr>
              <a:r>
                <a:rPr lang="fr-FR" altLang="fr-FR" sz="2800"/>
                <a:t>32</a:t>
              </a:r>
            </a:p>
          </p:txBody>
        </p:sp>
        <p:sp>
          <p:nvSpPr>
            <p:cNvPr id="31774" name="Rectangle 21"/>
            <p:cNvSpPr>
              <a:spLocks noChangeArrowheads="1"/>
            </p:cNvSpPr>
            <p:nvPr/>
          </p:nvSpPr>
          <p:spPr bwMode="auto">
            <a:xfrm>
              <a:off x="576" y="1584"/>
              <a:ext cx="1584"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800"/>
                <a:t>est irréductible</a:t>
              </a:r>
            </a:p>
          </p:txBody>
        </p:sp>
        <p:sp>
          <p:nvSpPr>
            <p:cNvPr id="31775" name="Line 22"/>
            <p:cNvSpPr>
              <a:spLocks noChangeShapeType="1"/>
            </p:cNvSpPr>
            <p:nvPr/>
          </p:nvSpPr>
          <p:spPr bwMode="auto">
            <a:xfrm>
              <a:off x="144" y="1872"/>
              <a:ext cx="336" cy="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57371" name="Group 27"/>
          <p:cNvGrpSpPr>
            <a:grpSpLocks/>
          </p:cNvGrpSpPr>
          <p:nvPr/>
        </p:nvGrpSpPr>
        <p:grpSpPr bwMode="auto">
          <a:xfrm>
            <a:off x="228600" y="3886200"/>
            <a:ext cx="2895600" cy="946150"/>
            <a:chOff x="144" y="2448"/>
            <a:chExt cx="1824" cy="596"/>
          </a:xfrm>
        </p:grpSpPr>
        <p:sp>
          <p:nvSpPr>
            <p:cNvPr id="31770" name="Rectangle 11"/>
            <p:cNvSpPr>
              <a:spLocks noChangeArrowheads="1"/>
            </p:cNvSpPr>
            <p:nvPr/>
          </p:nvSpPr>
          <p:spPr bwMode="auto">
            <a:xfrm>
              <a:off x="144" y="2448"/>
              <a:ext cx="480"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800"/>
                <a:t>34</a:t>
              </a:r>
            </a:p>
            <a:p>
              <a:pPr eaLnBrk="1" hangingPunct="1">
                <a:spcBef>
                  <a:spcPct val="0"/>
                </a:spcBef>
                <a:buFontTx/>
                <a:buNone/>
              </a:pPr>
              <a:r>
                <a:rPr lang="fr-FR" altLang="fr-FR" sz="2800"/>
                <a:t>51</a:t>
              </a:r>
            </a:p>
          </p:txBody>
        </p:sp>
        <p:sp>
          <p:nvSpPr>
            <p:cNvPr id="31771" name="Rectangle 24"/>
            <p:cNvSpPr>
              <a:spLocks noChangeArrowheads="1"/>
            </p:cNvSpPr>
            <p:nvPr/>
          </p:nvSpPr>
          <p:spPr bwMode="auto">
            <a:xfrm>
              <a:off x="576" y="2448"/>
              <a:ext cx="1392"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800"/>
                <a:t>est irréductible</a:t>
              </a:r>
            </a:p>
          </p:txBody>
        </p:sp>
        <p:sp>
          <p:nvSpPr>
            <p:cNvPr id="31772" name="Line 26"/>
            <p:cNvSpPr>
              <a:spLocks noChangeShapeType="1"/>
            </p:cNvSpPr>
            <p:nvPr/>
          </p:nvSpPr>
          <p:spPr bwMode="auto">
            <a:xfrm>
              <a:off x="144" y="2736"/>
              <a:ext cx="384" cy="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57375" name="Group 31"/>
          <p:cNvGrpSpPr>
            <a:grpSpLocks/>
          </p:cNvGrpSpPr>
          <p:nvPr/>
        </p:nvGrpSpPr>
        <p:grpSpPr bwMode="auto">
          <a:xfrm>
            <a:off x="228600" y="5257800"/>
            <a:ext cx="2819400" cy="946150"/>
            <a:chOff x="144" y="3312"/>
            <a:chExt cx="1776" cy="596"/>
          </a:xfrm>
        </p:grpSpPr>
        <p:grpSp>
          <p:nvGrpSpPr>
            <p:cNvPr id="31766" name="Group 29"/>
            <p:cNvGrpSpPr>
              <a:grpSpLocks/>
            </p:cNvGrpSpPr>
            <p:nvPr/>
          </p:nvGrpSpPr>
          <p:grpSpPr bwMode="auto">
            <a:xfrm>
              <a:off x="144" y="3312"/>
              <a:ext cx="432" cy="596"/>
              <a:chOff x="144" y="3312"/>
              <a:chExt cx="432" cy="596"/>
            </a:xfrm>
          </p:grpSpPr>
          <p:sp>
            <p:nvSpPr>
              <p:cNvPr id="31768" name="Rectangle 17"/>
              <p:cNvSpPr>
                <a:spLocks noChangeArrowheads="1"/>
              </p:cNvSpPr>
              <p:nvPr/>
            </p:nvSpPr>
            <p:spPr bwMode="auto">
              <a:xfrm>
                <a:off x="144" y="3312"/>
                <a:ext cx="432" cy="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800"/>
                  <a:t>26</a:t>
                </a:r>
              </a:p>
              <a:p>
                <a:pPr eaLnBrk="1" hangingPunct="1">
                  <a:spcBef>
                    <a:spcPct val="0"/>
                  </a:spcBef>
                  <a:buFontTx/>
                  <a:buNone/>
                </a:pPr>
                <a:r>
                  <a:rPr lang="fr-FR" altLang="fr-FR" sz="2800"/>
                  <a:t>39</a:t>
                </a:r>
              </a:p>
            </p:txBody>
          </p:sp>
          <p:sp>
            <p:nvSpPr>
              <p:cNvPr id="31769" name="Line 28"/>
              <p:cNvSpPr>
                <a:spLocks noChangeShapeType="1"/>
              </p:cNvSpPr>
              <p:nvPr/>
            </p:nvSpPr>
            <p:spPr bwMode="auto">
              <a:xfrm>
                <a:off x="144" y="3600"/>
                <a:ext cx="432" cy="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31767" name="Text Box 30"/>
            <p:cNvSpPr txBox="1">
              <a:spLocks noChangeArrowheads="1"/>
            </p:cNvSpPr>
            <p:nvPr/>
          </p:nvSpPr>
          <p:spPr bwMode="auto">
            <a:xfrm>
              <a:off x="624" y="3360"/>
              <a:ext cx="129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n’est pas irréductible</a:t>
              </a:r>
            </a:p>
          </p:txBody>
        </p:sp>
      </p:grpSp>
      <p:sp>
        <p:nvSpPr>
          <p:cNvPr id="31765" name="Text Box 22"/>
          <p:cNvSpPr txBox="1">
            <a:spLocks noChangeArrowheads="1"/>
          </p:cNvSpPr>
          <p:nvPr/>
        </p:nvSpPr>
        <p:spPr bwMode="auto">
          <a:xfrm>
            <a:off x="-150813" y="6534150"/>
            <a:ext cx="2317751"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algn="r" eaLnBrk="1" hangingPunct="1">
              <a:spcBef>
                <a:spcPct val="50000"/>
              </a:spcBef>
              <a:buFontTx/>
              <a:buNone/>
            </a:pPr>
            <a:r>
              <a:rPr lang="fr-FR" altLang="fr-FR" sz="1400">
                <a:solidFill>
                  <a:schemeClr val="tx1"/>
                </a:solidFill>
                <a:latin typeface="Times New Roman" pitchFamily="18" charset="0"/>
              </a:rPr>
              <a:t>Création :ATMANI NAJIB</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350"/>
                                        </p:tgtEl>
                                        <p:attrNameLst>
                                          <p:attrName>style.visibility</p:attrName>
                                        </p:attrNameLst>
                                      </p:cBhvr>
                                      <p:to>
                                        <p:strVal val="visible"/>
                                      </p:to>
                                    </p:set>
                                    <p:animEffect transition="in" filter="dissolve">
                                      <p:cBhvr>
                                        <p:cTn id="7" dur="500"/>
                                        <p:tgtEl>
                                          <p:spTgt spid="573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57351"/>
                                        </p:tgtEl>
                                        <p:attrNameLst>
                                          <p:attrName>style.visibility</p:attrName>
                                        </p:attrNameLst>
                                      </p:cBhvr>
                                      <p:to>
                                        <p:strVal val="visible"/>
                                      </p:to>
                                    </p:set>
                                    <p:anim calcmode="lin" valueType="num">
                                      <p:cBhvr additive="base">
                                        <p:cTn id="12" dur="500" fill="hold"/>
                                        <p:tgtEl>
                                          <p:spTgt spid="57351"/>
                                        </p:tgtEl>
                                        <p:attrNameLst>
                                          <p:attrName>ppt_x</p:attrName>
                                        </p:attrNameLst>
                                      </p:cBhvr>
                                      <p:tavLst>
                                        <p:tav tm="0">
                                          <p:val>
                                            <p:strVal val="1+#ppt_w/2"/>
                                          </p:val>
                                        </p:tav>
                                        <p:tav tm="100000">
                                          <p:val>
                                            <p:strVal val="#ppt_x"/>
                                          </p:val>
                                        </p:tav>
                                      </p:tavLst>
                                    </p:anim>
                                    <p:anim calcmode="lin" valueType="num">
                                      <p:cBhvr additive="base">
                                        <p:cTn id="13" dur="500" fill="hold"/>
                                        <p:tgtEl>
                                          <p:spTgt spid="57351"/>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7359"/>
                                        </p:tgtEl>
                                        <p:attrNameLst>
                                          <p:attrName>style.visibility</p:attrName>
                                        </p:attrNameLst>
                                      </p:cBhvr>
                                      <p:to>
                                        <p:strVal val="visible"/>
                                      </p:to>
                                    </p:set>
                                    <p:anim calcmode="lin" valueType="num">
                                      <p:cBhvr additive="base">
                                        <p:cTn id="18" dur="500" fill="hold"/>
                                        <p:tgtEl>
                                          <p:spTgt spid="57359"/>
                                        </p:tgtEl>
                                        <p:attrNameLst>
                                          <p:attrName>ppt_x</p:attrName>
                                        </p:attrNameLst>
                                      </p:cBhvr>
                                      <p:tavLst>
                                        <p:tav tm="0">
                                          <p:val>
                                            <p:strVal val="0-#ppt_w/2"/>
                                          </p:val>
                                        </p:tav>
                                        <p:tav tm="100000">
                                          <p:val>
                                            <p:strVal val="#ppt_x"/>
                                          </p:val>
                                        </p:tav>
                                      </p:tavLst>
                                    </p:anim>
                                    <p:anim calcmode="lin" valueType="num">
                                      <p:cBhvr additive="base">
                                        <p:cTn id="19" dur="500" fill="hold"/>
                                        <p:tgtEl>
                                          <p:spTgt spid="57359"/>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nodeType="clickEffect">
                                  <p:stCondLst>
                                    <p:cond delay="0"/>
                                  </p:stCondLst>
                                  <p:childTnLst>
                                    <p:set>
                                      <p:cBhvr>
                                        <p:cTn id="23" dur="1" fill="hold">
                                          <p:stCondLst>
                                            <p:cond delay="0"/>
                                          </p:stCondLst>
                                        </p:cTn>
                                        <p:tgtEl>
                                          <p:spTgt spid="57367"/>
                                        </p:tgtEl>
                                        <p:attrNameLst>
                                          <p:attrName>style.visibility</p:attrName>
                                        </p:attrNameLst>
                                      </p:cBhvr>
                                      <p:to>
                                        <p:strVal val="visible"/>
                                      </p:to>
                                    </p:set>
                                    <p:anim calcmode="lin" valueType="num">
                                      <p:cBhvr additive="base">
                                        <p:cTn id="24" dur="500" fill="hold"/>
                                        <p:tgtEl>
                                          <p:spTgt spid="57367"/>
                                        </p:tgtEl>
                                        <p:attrNameLst>
                                          <p:attrName>ppt_x</p:attrName>
                                        </p:attrNameLst>
                                      </p:cBhvr>
                                      <p:tavLst>
                                        <p:tav tm="0">
                                          <p:val>
                                            <p:strVal val="0-#ppt_w/2"/>
                                          </p:val>
                                        </p:tav>
                                        <p:tav tm="100000">
                                          <p:val>
                                            <p:strVal val="#ppt_x"/>
                                          </p:val>
                                        </p:tav>
                                      </p:tavLst>
                                    </p:anim>
                                    <p:anim calcmode="lin" valueType="num">
                                      <p:cBhvr additive="base">
                                        <p:cTn id="25" dur="500" fill="hold"/>
                                        <p:tgtEl>
                                          <p:spTgt spid="57367"/>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57353"/>
                                        </p:tgtEl>
                                        <p:attrNameLst>
                                          <p:attrName>style.visibility</p:attrName>
                                        </p:attrNameLst>
                                      </p:cBhvr>
                                      <p:to>
                                        <p:strVal val="visible"/>
                                      </p:to>
                                    </p:set>
                                    <p:animEffect transition="in" filter="dissolve">
                                      <p:cBhvr>
                                        <p:cTn id="30" dur="500"/>
                                        <p:tgtEl>
                                          <p:spTgt spid="5735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57354"/>
                                        </p:tgtEl>
                                        <p:attrNameLst>
                                          <p:attrName>style.visibility</p:attrName>
                                        </p:attrNameLst>
                                      </p:cBhvr>
                                      <p:to>
                                        <p:strVal val="visible"/>
                                      </p:to>
                                    </p:set>
                                    <p:anim calcmode="lin" valueType="num">
                                      <p:cBhvr additive="base">
                                        <p:cTn id="35" dur="500" fill="hold"/>
                                        <p:tgtEl>
                                          <p:spTgt spid="57354"/>
                                        </p:tgtEl>
                                        <p:attrNameLst>
                                          <p:attrName>ppt_x</p:attrName>
                                        </p:attrNameLst>
                                      </p:cBhvr>
                                      <p:tavLst>
                                        <p:tav tm="0">
                                          <p:val>
                                            <p:strVal val="1+#ppt_w/2"/>
                                          </p:val>
                                        </p:tav>
                                        <p:tav tm="100000">
                                          <p:val>
                                            <p:strVal val="#ppt_x"/>
                                          </p:val>
                                        </p:tav>
                                      </p:tavLst>
                                    </p:anim>
                                    <p:anim calcmode="lin" valueType="num">
                                      <p:cBhvr additive="base">
                                        <p:cTn id="36" dur="500" fill="hold"/>
                                        <p:tgtEl>
                                          <p:spTgt spid="57354"/>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57360"/>
                                        </p:tgtEl>
                                        <p:attrNameLst>
                                          <p:attrName>style.visibility</p:attrName>
                                        </p:attrNameLst>
                                      </p:cBhvr>
                                      <p:to>
                                        <p:strVal val="visible"/>
                                      </p:to>
                                    </p:set>
                                    <p:anim calcmode="lin" valueType="num">
                                      <p:cBhvr additive="base">
                                        <p:cTn id="41" dur="500" fill="hold"/>
                                        <p:tgtEl>
                                          <p:spTgt spid="57360"/>
                                        </p:tgtEl>
                                        <p:attrNameLst>
                                          <p:attrName>ppt_x</p:attrName>
                                        </p:attrNameLst>
                                      </p:cBhvr>
                                      <p:tavLst>
                                        <p:tav tm="0">
                                          <p:val>
                                            <p:strVal val="0-#ppt_w/2"/>
                                          </p:val>
                                        </p:tav>
                                        <p:tav tm="100000">
                                          <p:val>
                                            <p:strVal val="#ppt_x"/>
                                          </p:val>
                                        </p:tav>
                                      </p:tavLst>
                                    </p:anim>
                                    <p:anim calcmode="lin" valueType="num">
                                      <p:cBhvr additive="base">
                                        <p:cTn id="42" dur="500" fill="hold"/>
                                        <p:tgtEl>
                                          <p:spTgt spid="57360"/>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nodeType="clickEffect">
                                  <p:stCondLst>
                                    <p:cond delay="0"/>
                                  </p:stCondLst>
                                  <p:childTnLst>
                                    <p:set>
                                      <p:cBhvr>
                                        <p:cTn id="46" dur="1" fill="hold">
                                          <p:stCondLst>
                                            <p:cond delay="0"/>
                                          </p:stCondLst>
                                        </p:cTn>
                                        <p:tgtEl>
                                          <p:spTgt spid="57371"/>
                                        </p:tgtEl>
                                        <p:attrNameLst>
                                          <p:attrName>style.visibility</p:attrName>
                                        </p:attrNameLst>
                                      </p:cBhvr>
                                      <p:to>
                                        <p:strVal val="visible"/>
                                      </p:to>
                                    </p:set>
                                    <p:anim calcmode="lin" valueType="num">
                                      <p:cBhvr additive="base">
                                        <p:cTn id="47" dur="500" fill="hold"/>
                                        <p:tgtEl>
                                          <p:spTgt spid="57371"/>
                                        </p:tgtEl>
                                        <p:attrNameLst>
                                          <p:attrName>ppt_x</p:attrName>
                                        </p:attrNameLst>
                                      </p:cBhvr>
                                      <p:tavLst>
                                        <p:tav tm="0">
                                          <p:val>
                                            <p:strVal val="0-#ppt_w/2"/>
                                          </p:val>
                                        </p:tav>
                                        <p:tav tm="100000">
                                          <p:val>
                                            <p:strVal val="#ppt_x"/>
                                          </p:val>
                                        </p:tav>
                                      </p:tavLst>
                                    </p:anim>
                                    <p:anim calcmode="lin" valueType="num">
                                      <p:cBhvr additive="base">
                                        <p:cTn id="48" dur="500" fill="hold"/>
                                        <p:tgtEl>
                                          <p:spTgt spid="57371"/>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57356"/>
                                        </p:tgtEl>
                                        <p:attrNameLst>
                                          <p:attrName>style.visibility</p:attrName>
                                        </p:attrNameLst>
                                      </p:cBhvr>
                                      <p:to>
                                        <p:strVal val="visible"/>
                                      </p:to>
                                    </p:set>
                                    <p:animEffect transition="in" filter="dissolve">
                                      <p:cBhvr>
                                        <p:cTn id="53" dur="500"/>
                                        <p:tgtEl>
                                          <p:spTgt spid="57356"/>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57357"/>
                                        </p:tgtEl>
                                        <p:attrNameLst>
                                          <p:attrName>style.visibility</p:attrName>
                                        </p:attrNameLst>
                                      </p:cBhvr>
                                      <p:to>
                                        <p:strVal val="visible"/>
                                      </p:to>
                                    </p:set>
                                    <p:anim calcmode="lin" valueType="num">
                                      <p:cBhvr additive="base">
                                        <p:cTn id="58" dur="500" fill="hold"/>
                                        <p:tgtEl>
                                          <p:spTgt spid="57357"/>
                                        </p:tgtEl>
                                        <p:attrNameLst>
                                          <p:attrName>ppt_x</p:attrName>
                                        </p:attrNameLst>
                                      </p:cBhvr>
                                      <p:tavLst>
                                        <p:tav tm="0">
                                          <p:val>
                                            <p:strVal val="1+#ppt_w/2"/>
                                          </p:val>
                                        </p:tav>
                                        <p:tav tm="100000">
                                          <p:val>
                                            <p:strVal val="#ppt_x"/>
                                          </p:val>
                                        </p:tav>
                                      </p:tavLst>
                                    </p:anim>
                                    <p:anim calcmode="lin" valueType="num">
                                      <p:cBhvr additive="base">
                                        <p:cTn id="59" dur="500" fill="hold"/>
                                        <p:tgtEl>
                                          <p:spTgt spid="57357"/>
                                        </p:tgtEl>
                                        <p:attrNameLst>
                                          <p:attrName>ppt_y</p:attrName>
                                        </p:attrNameLst>
                                      </p:cBhvr>
                                      <p:tavLst>
                                        <p:tav tm="0">
                                          <p:val>
                                            <p:strVal val="#ppt_y"/>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57364"/>
                                        </p:tgtEl>
                                        <p:attrNameLst>
                                          <p:attrName>style.visibility</p:attrName>
                                        </p:attrNameLst>
                                      </p:cBhvr>
                                      <p:to>
                                        <p:strVal val="visible"/>
                                      </p:to>
                                    </p:set>
                                    <p:anim calcmode="lin" valueType="num">
                                      <p:cBhvr additive="base">
                                        <p:cTn id="64" dur="500" fill="hold"/>
                                        <p:tgtEl>
                                          <p:spTgt spid="57364"/>
                                        </p:tgtEl>
                                        <p:attrNameLst>
                                          <p:attrName>ppt_x</p:attrName>
                                        </p:attrNameLst>
                                      </p:cBhvr>
                                      <p:tavLst>
                                        <p:tav tm="0">
                                          <p:val>
                                            <p:strVal val="0-#ppt_w/2"/>
                                          </p:val>
                                        </p:tav>
                                        <p:tav tm="100000">
                                          <p:val>
                                            <p:strVal val="#ppt_x"/>
                                          </p:val>
                                        </p:tav>
                                      </p:tavLst>
                                    </p:anim>
                                    <p:anim calcmode="lin" valueType="num">
                                      <p:cBhvr additive="base">
                                        <p:cTn id="65" dur="500" fill="hold"/>
                                        <p:tgtEl>
                                          <p:spTgt spid="57364"/>
                                        </p:tgtEl>
                                        <p:attrNameLst>
                                          <p:attrName>ppt_y</p:attrName>
                                        </p:attrNameLst>
                                      </p:cBhvr>
                                      <p:tavLst>
                                        <p:tav tm="0">
                                          <p:val>
                                            <p:strVal val="#ppt_y"/>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8" fill="hold" nodeType="clickEffect">
                                  <p:stCondLst>
                                    <p:cond delay="0"/>
                                  </p:stCondLst>
                                  <p:childTnLst>
                                    <p:set>
                                      <p:cBhvr>
                                        <p:cTn id="69" dur="1" fill="hold">
                                          <p:stCondLst>
                                            <p:cond delay="0"/>
                                          </p:stCondLst>
                                        </p:cTn>
                                        <p:tgtEl>
                                          <p:spTgt spid="57375"/>
                                        </p:tgtEl>
                                        <p:attrNameLst>
                                          <p:attrName>style.visibility</p:attrName>
                                        </p:attrNameLst>
                                      </p:cBhvr>
                                      <p:to>
                                        <p:strVal val="visible"/>
                                      </p:to>
                                    </p:set>
                                    <p:anim calcmode="lin" valueType="num">
                                      <p:cBhvr additive="base">
                                        <p:cTn id="70" dur="500" fill="hold"/>
                                        <p:tgtEl>
                                          <p:spTgt spid="57375"/>
                                        </p:tgtEl>
                                        <p:attrNameLst>
                                          <p:attrName>ppt_x</p:attrName>
                                        </p:attrNameLst>
                                      </p:cBhvr>
                                      <p:tavLst>
                                        <p:tav tm="0">
                                          <p:val>
                                            <p:strVal val="0-#ppt_w/2"/>
                                          </p:val>
                                        </p:tav>
                                        <p:tav tm="100000">
                                          <p:val>
                                            <p:strVal val="#ppt_x"/>
                                          </p:val>
                                        </p:tav>
                                      </p:tavLst>
                                    </p:anim>
                                    <p:anim calcmode="lin" valueType="num">
                                      <p:cBhvr additive="base">
                                        <p:cTn id="71" dur="500" fill="hold"/>
                                        <p:tgtEl>
                                          <p:spTgt spid="57375"/>
                                        </p:tgtEl>
                                        <p:attrNameLst>
                                          <p:attrName>ppt_y</p:attrName>
                                        </p:attrNameLst>
                                      </p:cBhvr>
                                      <p:tavLst>
                                        <p:tav tm="0">
                                          <p:val>
                                            <p:strVal val="#ppt_y"/>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57362"/>
                                        </p:tgtEl>
                                        <p:attrNameLst>
                                          <p:attrName>style.visibility</p:attrName>
                                        </p:attrNameLst>
                                      </p:cBhvr>
                                      <p:to>
                                        <p:strVal val="visible"/>
                                      </p:to>
                                    </p:set>
                                    <p:animEffect transition="in" filter="dissolve">
                                      <p:cBhvr>
                                        <p:cTn id="76" dur="500"/>
                                        <p:tgtEl>
                                          <p:spTgt spid="57362"/>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2" fill="hold" grpId="0" nodeType="clickEffect">
                                  <p:stCondLst>
                                    <p:cond delay="0"/>
                                  </p:stCondLst>
                                  <p:childTnLst>
                                    <p:set>
                                      <p:cBhvr>
                                        <p:cTn id="80" dur="1" fill="hold">
                                          <p:stCondLst>
                                            <p:cond delay="0"/>
                                          </p:stCondLst>
                                        </p:cTn>
                                        <p:tgtEl>
                                          <p:spTgt spid="57363"/>
                                        </p:tgtEl>
                                        <p:attrNameLst>
                                          <p:attrName>style.visibility</p:attrName>
                                        </p:attrNameLst>
                                      </p:cBhvr>
                                      <p:to>
                                        <p:strVal val="visible"/>
                                      </p:to>
                                    </p:set>
                                    <p:anim calcmode="lin" valueType="num">
                                      <p:cBhvr additive="base">
                                        <p:cTn id="81" dur="500" fill="hold"/>
                                        <p:tgtEl>
                                          <p:spTgt spid="57363"/>
                                        </p:tgtEl>
                                        <p:attrNameLst>
                                          <p:attrName>ppt_x</p:attrName>
                                        </p:attrNameLst>
                                      </p:cBhvr>
                                      <p:tavLst>
                                        <p:tav tm="0">
                                          <p:val>
                                            <p:strVal val="1+#ppt_w/2"/>
                                          </p:val>
                                        </p:tav>
                                        <p:tav tm="100000">
                                          <p:val>
                                            <p:strVal val="#ppt_x"/>
                                          </p:val>
                                        </p:tav>
                                      </p:tavLst>
                                    </p:anim>
                                    <p:anim calcmode="lin" valueType="num">
                                      <p:cBhvr additive="base">
                                        <p:cTn id="82" dur="500" fill="hold"/>
                                        <p:tgtEl>
                                          <p:spTgt spid="573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0" grpId="0" autoUpdateAnimBg="0"/>
      <p:bldP spid="57351" grpId="0" autoUpdateAnimBg="0"/>
      <p:bldP spid="57353" grpId="0" autoUpdateAnimBg="0"/>
      <p:bldP spid="57354" grpId="0" autoUpdateAnimBg="0"/>
      <p:bldP spid="57356" grpId="0" autoUpdateAnimBg="0"/>
      <p:bldP spid="57357" grpId="0" autoUpdateAnimBg="0"/>
      <p:bldP spid="57359" grpId="0" animBg="1"/>
      <p:bldP spid="57360" grpId="0" animBg="1"/>
      <p:bldP spid="57362" grpId="0" autoUpdateAnimBg="0"/>
      <p:bldP spid="57363" grpId="0" autoUpdateAnimBg="0"/>
      <p:bldP spid="5736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Image52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5925" y="403225"/>
            <a:ext cx="8312150"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Image5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16200" y="630238"/>
            <a:ext cx="3967163" cy="363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2" descr="C:\Users\Propriétaire\AppData\Local\Microsoft\Windows\Temporary Internet Files\Content.IE5\OFOWAE8W\MCj0412570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3163" y="4267200"/>
            <a:ext cx="1554162"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997325" y="4559300"/>
            <a:ext cx="4175125" cy="522288"/>
          </a:xfrm>
          <a:prstGeom prst="rect">
            <a:avLst/>
          </a:prstGeom>
        </p:spPr>
        <p:style>
          <a:lnRef idx="3">
            <a:schemeClr val="lt1"/>
          </a:lnRef>
          <a:fillRef idx="1">
            <a:schemeClr val="accent3"/>
          </a:fillRef>
          <a:effectRef idx="1">
            <a:schemeClr val="accent3"/>
          </a:effectRef>
          <a:fontRef idx="minor">
            <a:schemeClr val="lt1"/>
          </a:fontRef>
        </p:style>
        <p:txBody>
          <a:bodyPr>
            <a:spAutoFit/>
          </a:bodyPr>
          <a:lstStyle/>
          <a:p>
            <a:pPr algn="ctr">
              <a:defRPr/>
            </a:pPr>
            <a:r>
              <a:rPr lang="fr-FR" altLang="fr-FR" sz="2800" dirty="0">
                <a:solidFill>
                  <a:schemeClr val="tx1"/>
                </a:solidFill>
                <a:latin typeface="Times New Roman" pitchFamily="18" charset="0"/>
              </a:rPr>
              <a:t>Notion d’arithmétique </a:t>
            </a:r>
            <a:endParaRPr lang="ar-SA" sz="2800" dirty="0">
              <a:ln w="3175" cmpd="sng">
                <a:noFill/>
              </a:ln>
              <a:latin typeface="Comic Sans MS" panose="030F0702030302020204" pitchFamily="66" charset="0"/>
            </a:endParaRPr>
          </a:p>
        </p:txBody>
      </p:sp>
      <p:sp>
        <p:nvSpPr>
          <p:cNvPr id="32774" name="Text Box 22"/>
          <p:cNvSpPr txBox="1">
            <a:spLocks noChangeArrowheads="1"/>
          </p:cNvSpPr>
          <p:nvPr/>
        </p:nvSpPr>
        <p:spPr bwMode="auto">
          <a:xfrm>
            <a:off x="5973763" y="6519863"/>
            <a:ext cx="2808287"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eaLnBrk="0" hangingPunct="0">
              <a:spcBef>
                <a:spcPct val="20000"/>
              </a:spcBef>
              <a:buChar char="•"/>
              <a:defRPr sz="3200" b="1">
                <a:solidFill>
                  <a:srgbClr val="000099"/>
                </a:solidFill>
                <a:latin typeface="Arial" pitchFamily="34" charset="0"/>
              </a:defRPr>
            </a:lvl1pPr>
            <a:lvl2pPr indent="-285750" defTabSz="457200" eaLnBrk="0" hangingPunct="0">
              <a:spcBef>
                <a:spcPct val="20000"/>
              </a:spcBef>
              <a:buChar char="–"/>
              <a:defRPr sz="2800" b="1">
                <a:solidFill>
                  <a:srgbClr val="000099"/>
                </a:solidFill>
                <a:latin typeface="Arial" pitchFamily="34" charset="0"/>
              </a:defRPr>
            </a:lvl2pPr>
            <a:lvl3pPr indent="-228600" defTabSz="457200" eaLnBrk="0" hangingPunct="0">
              <a:spcBef>
                <a:spcPct val="20000"/>
              </a:spcBef>
              <a:buChar char="•"/>
              <a:defRPr sz="2400" b="1">
                <a:solidFill>
                  <a:srgbClr val="000099"/>
                </a:solidFill>
                <a:latin typeface="Arial" pitchFamily="34" charset="0"/>
              </a:defRPr>
            </a:lvl3pPr>
            <a:lvl4pPr indent="-228600" defTabSz="457200" eaLnBrk="0" hangingPunct="0">
              <a:spcBef>
                <a:spcPct val="20000"/>
              </a:spcBef>
              <a:buChar char="–"/>
              <a:defRPr sz="2000" b="1">
                <a:solidFill>
                  <a:srgbClr val="000099"/>
                </a:solidFill>
                <a:latin typeface="Arial" pitchFamily="34" charset="0"/>
              </a:defRPr>
            </a:lvl4pPr>
            <a:lvl5pPr indent="-228600" defTabSz="457200" eaLnBrk="0" hangingPunct="0">
              <a:spcBef>
                <a:spcPct val="20000"/>
              </a:spcBef>
              <a:buChar char="»"/>
              <a:defRPr sz="2000" b="1">
                <a:solidFill>
                  <a:srgbClr val="000099"/>
                </a:solidFill>
                <a:latin typeface="Arial" pitchFamily="34" charset="0"/>
              </a:defRPr>
            </a:lvl5pPr>
            <a:lvl6pPr indent="-228600" defTabSz="457200" eaLnBrk="0" fontAlgn="base" hangingPunct="0">
              <a:spcBef>
                <a:spcPct val="20000"/>
              </a:spcBef>
              <a:spcAft>
                <a:spcPct val="0"/>
              </a:spcAft>
              <a:buChar char="»"/>
              <a:defRPr sz="2000" b="1">
                <a:solidFill>
                  <a:srgbClr val="000099"/>
                </a:solidFill>
                <a:latin typeface="Arial" pitchFamily="34" charset="0"/>
              </a:defRPr>
            </a:lvl6pPr>
            <a:lvl7pPr indent="-228600" defTabSz="457200" eaLnBrk="0" fontAlgn="base" hangingPunct="0">
              <a:spcBef>
                <a:spcPct val="20000"/>
              </a:spcBef>
              <a:spcAft>
                <a:spcPct val="0"/>
              </a:spcAft>
              <a:buChar char="»"/>
              <a:defRPr sz="2000" b="1">
                <a:solidFill>
                  <a:srgbClr val="000099"/>
                </a:solidFill>
                <a:latin typeface="Arial" pitchFamily="34" charset="0"/>
              </a:defRPr>
            </a:lvl7pPr>
            <a:lvl8pPr indent="-228600" defTabSz="457200" eaLnBrk="0" fontAlgn="base" hangingPunct="0">
              <a:spcBef>
                <a:spcPct val="20000"/>
              </a:spcBef>
              <a:spcAft>
                <a:spcPct val="0"/>
              </a:spcAft>
              <a:buChar char="»"/>
              <a:defRPr sz="2000" b="1">
                <a:solidFill>
                  <a:srgbClr val="000099"/>
                </a:solidFill>
                <a:latin typeface="Arial" pitchFamily="34" charset="0"/>
              </a:defRPr>
            </a:lvl8pPr>
            <a:lvl9pPr indent="-228600" defTabSz="457200" eaLnBrk="0" fontAlgn="base" hangingPunct="0">
              <a:spcBef>
                <a:spcPct val="20000"/>
              </a:spcBef>
              <a:spcAft>
                <a:spcPct val="0"/>
              </a:spcAft>
              <a:buChar char="»"/>
              <a:defRPr sz="2000" b="1">
                <a:solidFill>
                  <a:srgbClr val="000099"/>
                </a:solidFill>
                <a:latin typeface="Arial" pitchFamily="34" charset="0"/>
              </a:defRPr>
            </a:lvl9pPr>
          </a:lstStyle>
          <a:p>
            <a:pPr algn="r" eaLnBrk="1" hangingPunct="1">
              <a:spcBef>
                <a:spcPct val="50000"/>
              </a:spcBef>
              <a:buFontTx/>
              <a:buNone/>
            </a:pPr>
            <a:r>
              <a:rPr lang="fr-FR" altLang="fr-FR" sz="1600">
                <a:solidFill>
                  <a:schemeClr val="tx1"/>
                </a:solidFill>
              </a:rPr>
              <a:t>Création :ATMANI NAJIB</a:t>
            </a:r>
          </a:p>
        </p:txBody>
      </p:sp>
      <p:pic>
        <p:nvPicPr>
          <p:cNvPr id="3277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788" y="3028950"/>
            <a:ext cx="1763712" cy="1179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76200" y="0"/>
            <a:ext cx="89916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4400"/>
              <a:t>Exemple1:</a:t>
            </a:r>
            <a:endParaRPr lang="fr-FR" altLang="fr-FR" sz="2000"/>
          </a:p>
        </p:txBody>
      </p:sp>
      <p:sp>
        <p:nvSpPr>
          <p:cNvPr id="5123" name="Text Box 3"/>
          <p:cNvSpPr txBox="1">
            <a:spLocks noChangeArrowheads="1"/>
          </p:cNvSpPr>
          <p:nvPr/>
        </p:nvSpPr>
        <p:spPr bwMode="auto">
          <a:xfrm>
            <a:off x="125413" y="1001713"/>
            <a:ext cx="89916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Parmi les entiers naturels suivants déterminer ceux qui ne sont pas premiers, </a:t>
            </a:r>
          </a:p>
        </p:txBody>
      </p:sp>
      <p:grpSp>
        <p:nvGrpSpPr>
          <p:cNvPr id="37910" name="Group 22"/>
          <p:cNvGrpSpPr>
            <a:grpSpLocks/>
          </p:cNvGrpSpPr>
          <p:nvPr/>
        </p:nvGrpSpPr>
        <p:grpSpPr bwMode="auto">
          <a:xfrm>
            <a:off x="638175" y="1933575"/>
            <a:ext cx="7366000" cy="1385888"/>
            <a:chOff x="48" y="1386"/>
            <a:chExt cx="4640" cy="873"/>
          </a:xfrm>
        </p:grpSpPr>
        <p:sp>
          <p:nvSpPr>
            <p:cNvPr id="5134" name="Text Box 4"/>
            <p:cNvSpPr txBox="1">
              <a:spLocks noChangeArrowheads="1"/>
            </p:cNvSpPr>
            <p:nvPr/>
          </p:nvSpPr>
          <p:spPr bwMode="auto">
            <a:xfrm>
              <a:off x="48" y="1392"/>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a:solidFill>
                    <a:srgbClr val="003399"/>
                  </a:solidFill>
                </a:rPr>
                <a:t>5</a:t>
              </a:r>
            </a:p>
          </p:txBody>
        </p:sp>
        <p:sp>
          <p:nvSpPr>
            <p:cNvPr id="5135" name="Text Box 15"/>
            <p:cNvSpPr txBox="1">
              <a:spLocks noChangeArrowheads="1"/>
            </p:cNvSpPr>
            <p:nvPr/>
          </p:nvSpPr>
          <p:spPr bwMode="auto">
            <a:xfrm>
              <a:off x="793" y="1387"/>
              <a:ext cx="48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a:solidFill>
                    <a:srgbClr val="003399"/>
                  </a:solidFill>
                </a:rPr>
                <a:t>11</a:t>
              </a:r>
            </a:p>
          </p:txBody>
        </p:sp>
        <p:sp>
          <p:nvSpPr>
            <p:cNvPr id="5136" name="Text Box 16"/>
            <p:cNvSpPr txBox="1">
              <a:spLocks noChangeArrowheads="1"/>
            </p:cNvSpPr>
            <p:nvPr/>
          </p:nvSpPr>
          <p:spPr bwMode="auto">
            <a:xfrm>
              <a:off x="48" y="1894"/>
              <a:ext cx="52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a:solidFill>
                    <a:srgbClr val="003399"/>
                  </a:solidFill>
                </a:rPr>
                <a:t>23</a:t>
              </a:r>
            </a:p>
          </p:txBody>
        </p:sp>
        <p:sp>
          <p:nvSpPr>
            <p:cNvPr id="5137" name="Text Box 17"/>
            <p:cNvSpPr txBox="1">
              <a:spLocks noChangeArrowheads="1"/>
            </p:cNvSpPr>
            <p:nvPr/>
          </p:nvSpPr>
          <p:spPr bwMode="auto">
            <a:xfrm>
              <a:off x="793" y="1870"/>
              <a:ext cx="48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a:solidFill>
                    <a:srgbClr val="003399"/>
                  </a:solidFill>
                </a:rPr>
                <a:t>21</a:t>
              </a:r>
            </a:p>
          </p:txBody>
        </p:sp>
        <p:sp>
          <p:nvSpPr>
            <p:cNvPr id="5138" name="Text Box 18"/>
            <p:cNvSpPr txBox="1">
              <a:spLocks noChangeArrowheads="1"/>
            </p:cNvSpPr>
            <p:nvPr/>
          </p:nvSpPr>
          <p:spPr bwMode="auto">
            <a:xfrm>
              <a:off x="1752" y="1386"/>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a:solidFill>
                    <a:srgbClr val="003399"/>
                  </a:solidFill>
                </a:rPr>
                <a:t>2</a:t>
              </a:r>
            </a:p>
          </p:txBody>
        </p:sp>
        <p:sp>
          <p:nvSpPr>
            <p:cNvPr id="5139" name="Text Box 19"/>
            <p:cNvSpPr txBox="1">
              <a:spLocks noChangeArrowheads="1"/>
            </p:cNvSpPr>
            <p:nvPr/>
          </p:nvSpPr>
          <p:spPr bwMode="auto">
            <a:xfrm>
              <a:off x="3470" y="1392"/>
              <a:ext cx="52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a:solidFill>
                    <a:srgbClr val="003399"/>
                  </a:solidFill>
                </a:rPr>
                <a:t>13</a:t>
              </a:r>
            </a:p>
          </p:txBody>
        </p:sp>
        <p:sp>
          <p:nvSpPr>
            <p:cNvPr id="5140" name="Text Box 20"/>
            <p:cNvSpPr txBox="1">
              <a:spLocks noChangeArrowheads="1"/>
            </p:cNvSpPr>
            <p:nvPr/>
          </p:nvSpPr>
          <p:spPr bwMode="auto">
            <a:xfrm>
              <a:off x="2695" y="1415"/>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a:solidFill>
                    <a:srgbClr val="003399"/>
                  </a:solidFill>
                </a:rPr>
                <a:t>9</a:t>
              </a:r>
            </a:p>
          </p:txBody>
        </p:sp>
        <p:sp>
          <p:nvSpPr>
            <p:cNvPr id="5141" name="Text Box 21"/>
            <p:cNvSpPr txBox="1">
              <a:spLocks noChangeArrowheads="1"/>
            </p:cNvSpPr>
            <p:nvPr/>
          </p:nvSpPr>
          <p:spPr bwMode="auto">
            <a:xfrm>
              <a:off x="4352" y="1417"/>
              <a:ext cx="33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a:solidFill>
                    <a:srgbClr val="003399"/>
                  </a:solidFill>
                </a:rPr>
                <a:t>7</a:t>
              </a:r>
            </a:p>
          </p:txBody>
        </p:sp>
      </p:grpSp>
      <p:grpSp>
        <p:nvGrpSpPr>
          <p:cNvPr id="37911" name="Group 23"/>
          <p:cNvGrpSpPr>
            <a:grpSpLocks/>
          </p:cNvGrpSpPr>
          <p:nvPr/>
        </p:nvGrpSpPr>
        <p:grpSpPr bwMode="auto">
          <a:xfrm>
            <a:off x="1785938" y="2763838"/>
            <a:ext cx="762000" cy="533400"/>
            <a:chOff x="1536" y="1728"/>
            <a:chExt cx="480" cy="336"/>
          </a:xfrm>
        </p:grpSpPr>
        <p:sp>
          <p:nvSpPr>
            <p:cNvPr id="5132" name="Line 24"/>
            <p:cNvSpPr>
              <a:spLocks noChangeShapeType="1"/>
            </p:cNvSpPr>
            <p:nvPr/>
          </p:nvSpPr>
          <p:spPr bwMode="auto">
            <a:xfrm flipV="1">
              <a:off x="1536" y="1728"/>
              <a:ext cx="480" cy="2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33" name="Line 25"/>
            <p:cNvSpPr>
              <a:spLocks noChangeShapeType="1"/>
            </p:cNvSpPr>
            <p:nvPr/>
          </p:nvSpPr>
          <p:spPr bwMode="auto">
            <a:xfrm>
              <a:off x="1536" y="1728"/>
              <a:ext cx="480" cy="33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37914" name="Text Box 26"/>
          <p:cNvSpPr txBox="1">
            <a:spLocks noChangeArrowheads="1"/>
          </p:cNvSpPr>
          <p:nvPr/>
        </p:nvSpPr>
        <p:spPr bwMode="auto">
          <a:xfrm>
            <a:off x="1535113" y="3221038"/>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33CC33"/>
                </a:solidFill>
              </a:rPr>
              <a:t>1;3;7;21</a:t>
            </a:r>
          </a:p>
        </p:txBody>
      </p:sp>
      <p:sp>
        <p:nvSpPr>
          <p:cNvPr id="37916" name="Text Box 28"/>
          <p:cNvSpPr txBox="1">
            <a:spLocks noChangeArrowheads="1"/>
          </p:cNvSpPr>
          <p:nvPr/>
        </p:nvSpPr>
        <p:spPr bwMode="auto">
          <a:xfrm>
            <a:off x="4448175" y="1766888"/>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33CC33"/>
                </a:solidFill>
              </a:rPr>
              <a:t>1;3;9</a:t>
            </a:r>
          </a:p>
        </p:txBody>
      </p:sp>
      <p:grpSp>
        <p:nvGrpSpPr>
          <p:cNvPr id="37917" name="Group 29"/>
          <p:cNvGrpSpPr>
            <a:grpSpLocks/>
          </p:cNvGrpSpPr>
          <p:nvPr/>
        </p:nvGrpSpPr>
        <p:grpSpPr bwMode="auto">
          <a:xfrm>
            <a:off x="4725988" y="2041525"/>
            <a:ext cx="762000" cy="533400"/>
            <a:chOff x="1536" y="1728"/>
            <a:chExt cx="480" cy="336"/>
          </a:xfrm>
        </p:grpSpPr>
        <p:sp>
          <p:nvSpPr>
            <p:cNvPr id="5130" name="Line 30"/>
            <p:cNvSpPr>
              <a:spLocks noChangeShapeType="1"/>
            </p:cNvSpPr>
            <p:nvPr/>
          </p:nvSpPr>
          <p:spPr bwMode="auto">
            <a:xfrm flipV="1">
              <a:off x="1536" y="1728"/>
              <a:ext cx="480" cy="28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31" name="Line 31"/>
            <p:cNvSpPr>
              <a:spLocks noChangeShapeType="1"/>
            </p:cNvSpPr>
            <p:nvPr/>
          </p:nvSpPr>
          <p:spPr bwMode="auto">
            <a:xfrm>
              <a:off x="1536" y="1728"/>
              <a:ext cx="480" cy="336"/>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5129" name="Text Box 22"/>
          <p:cNvSpPr txBox="1">
            <a:spLocks noChangeArrowheads="1"/>
          </p:cNvSpPr>
          <p:nvPr/>
        </p:nvSpPr>
        <p:spPr bwMode="auto">
          <a:xfrm>
            <a:off x="-150813" y="6534150"/>
            <a:ext cx="2317751"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algn="r" eaLnBrk="1" hangingPunct="1">
              <a:spcBef>
                <a:spcPct val="50000"/>
              </a:spcBef>
              <a:buFontTx/>
              <a:buNone/>
            </a:pPr>
            <a:r>
              <a:rPr lang="fr-FR" altLang="fr-FR" sz="1400">
                <a:solidFill>
                  <a:schemeClr val="tx1"/>
                </a:solidFill>
                <a:latin typeface="Times New Roman" pitchFamily="18" charset="0"/>
              </a:rPr>
              <a:t>Création :ATMANI NAJIB</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7910"/>
                                        </p:tgtEl>
                                        <p:attrNameLst>
                                          <p:attrName>style.visibility</p:attrName>
                                        </p:attrNameLst>
                                      </p:cBhvr>
                                      <p:to>
                                        <p:strVal val="visible"/>
                                      </p:to>
                                    </p:set>
                                    <p:anim calcmode="lin" valueType="num">
                                      <p:cBhvr additive="base">
                                        <p:cTn id="7" dur="500" fill="hold"/>
                                        <p:tgtEl>
                                          <p:spTgt spid="37910"/>
                                        </p:tgtEl>
                                        <p:attrNameLst>
                                          <p:attrName>ppt_x</p:attrName>
                                        </p:attrNameLst>
                                      </p:cBhvr>
                                      <p:tavLst>
                                        <p:tav tm="0">
                                          <p:val>
                                            <p:strVal val="0-#ppt_w/2"/>
                                          </p:val>
                                        </p:tav>
                                        <p:tav tm="100000">
                                          <p:val>
                                            <p:strVal val="#ppt_x"/>
                                          </p:val>
                                        </p:tav>
                                      </p:tavLst>
                                    </p:anim>
                                    <p:anim calcmode="lin" valueType="num">
                                      <p:cBhvr additive="base">
                                        <p:cTn id="8" dur="500" fill="hold"/>
                                        <p:tgtEl>
                                          <p:spTgt spid="3791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3791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791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3791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7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14" grpId="0" autoUpdateAnimBg="0"/>
      <p:bldP spid="3791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1779588" y="923925"/>
            <a:ext cx="7086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b="0">
                <a:solidFill>
                  <a:schemeClr val="tx1"/>
                </a:solidFill>
                <a:latin typeface="Roboto"/>
              </a:rPr>
              <a:t>Décomposer en produit de facteurs premiers  le nombres :270</a:t>
            </a:r>
            <a:endParaRPr lang="fr-FR" altLang="fr-FR" sz="2400" b="0">
              <a:solidFill>
                <a:schemeClr val="tx1"/>
              </a:solidFill>
              <a:latin typeface="Times New Roman" pitchFamily="18" charset="0"/>
            </a:endParaRPr>
          </a:p>
        </p:txBody>
      </p:sp>
      <p:sp>
        <p:nvSpPr>
          <p:cNvPr id="6147" name="Rectangle 3"/>
          <p:cNvSpPr>
            <a:spLocks noChangeArrowheads="1"/>
          </p:cNvSpPr>
          <p:nvPr/>
        </p:nvSpPr>
        <p:spPr bwMode="auto">
          <a:xfrm>
            <a:off x="468313" y="254000"/>
            <a:ext cx="71294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a:solidFill>
                  <a:srgbClr val="FF0000"/>
                </a:solidFill>
                <a:latin typeface="Roboto"/>
              </a:rPr>
              <a:t>Décomposition en produit de facteurs premiers </a:t>
            </a:r>
            <a:endParaRPr lang="fr-FR" altLang="fr-FR" sz="2400">
              <a:solidFill>
                <a:srgbClr val="FF0000"/>
              </a:solidFill>
              <a:latin typeface="Times New Roman" pitchFamily="18" charset="0"/>
            </a:endParaRPr>
          </a:p>
        </p:txBody>
      </p:sp>
      <p:sp>
        <p:nvSpPr>
          <p:cNvPr id="6148" name="Rectangle 4"/>
          <p:cNvSpPr>
            <a:spLocks noChangeArrowheads="1"/>
          </p:cNvSpPr>
          <p:nvPr/>
        </p:nvSpPr>
        <p:spPr bwMode="auto">
          <a:xfrm>
            <a:off x="468313" y="877888"/>
            <a:ext cx="1412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a:solidFill>
                  <a:srgbClr val="00B050"/>
                </a:solidFill>
                <a:latin typeface="Times New Roman" pitchFamily="18" charset="0"/>
              </a:rPr>
              <a:t>Exemple</a:t>
            </a:r>
            <a:r>
              <a:rPr lang="fr-FR" altLang="fr-FR" sz="2400" b="0">
                <a:solidFill>
                  <a:schemeClr val="tx1"/>
                </a:solidFill>
                <a:latin typeface="Times New Roman" pitchFamily="18" charset="0"/>
              </a:rPr>
              <a:t>:</a:t>
            </a:r>
          </a:p>
        </p:txBody>
      </p:sp>
      <p:sp>
        <p:nvSpPr>
          <p:cNvPr id="7" name="Rectangle 6"/>
          <p:cNvSpPr/>
          <p:nvPr/>
        </p:nvSpPr>
        <p:spPr>
          <a:xfrm>
            <a:off x="468313" y="2281238"/>
            <a:ext cx="7993062" cy="3417887"/>
          </a:xfrm>
          <a:prstGeom prst="rect">
            <a:avLst/>
          </a:prstGeom>
        </p:spPr>
        <p:txBody>
          <a:bodyPr>
            <a:spAutoFit/>
          </a:bodyPr>
          <a:lstStyle/>
          <a:p>
            <a:pPr>
              <a:defRPr/>
            </a:pPr>
            <a:r>
              <a:rPr lang="fr-FR" dirty="0"/>
              <a:t>Pour décomposer un nombre en produit de facteurs premiers :</a:t>
            </a:r>
          </a:p>
          <a:p>
            <a:pPr>
              <a:defRPr/>
            </a:pPr>
            <a:r>
              <a:rPr lang="fr-FR" dirty="0"/>
              <a:t> - Le diviser par 2. Si ce n’est pas possible le diviser par 3, si ce n’est pas possible le diviser par 5, et ainsi de suite pour trouver un premier diviseur premier du nombre ; </a:t>
            </a:r>
          </a:p>
          <a:p>
            <a:pPr marL="342900" indent="-342900">
              <a:buFontTx/>
              <a:buChar char="-"/>
              <a:defRPr/>
            </a:pPr>
            <a:r>
              <a:rPr lang="fr-FR" dirty="0"/>
              <a:t>Diviser le nouveau nombre obtenu par 2 si possible, ou 3, ou 5, etc…, comme précédemment ; </a:t>
            </a:r>
          </a:p>
          <a:p>
            <a:pPr marL="342900" indent="-342900">
              <a:buFontTx/>
              <a:buChar char="-"/>
              <a:defRPr/>
            </a:pPr>
            <a:r>
              <a:rPr lang="fr-FR" dirty="0"/>
              <a:t>Répéter cette opération jusqu’à ce que le nombre à diviser soit 1 ; </a:t>
            </a:r>
          </a:p>
          <a:p>
            <a:pPr marL="342900" indent="-342900">
              <a:buFontTx/>
              <a:buChar char="-"/>
              <a:defRPr/>
            </a:pPr>
            <a:r>
              <a:rPr lang="fr-FR" dirty="0"/>
              <a:t>Ecrire :</a:t>
            </a:r>
          </a:p>
        </p:txBody>
      </p:sp>
      <p:sp>
        <p:nvSpPr>
          <p:cNvPr id="6150" name="Rectangle 7"/>
          <p:cNvSpPr>
            <a:spLocks noChangeArrowheads="1"/>
          </p:cNvSpPr>
          <p:nvPr/>
        </p:nvSpPr>
        <p:spPr bwMode="auto">
          <a:xfrm>
            <a:off x="3563938" y="1819275"/>
            <a:ext cx="14239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a:solidFill>
                  <a:srgbClr val="00B050"/>
                </a:solidFill>
                <a:latin typeface="Times New Roman" pitchFamily="18" charset="0"/>
              </a:rPr>
              <a:t>Méthode </a:t>
            </a:r>
          </a:p>
        </p:txBody>
      </p:sp>
      <p:sp>
        <p:nvSpPr>
          <p:cNvPr id="6151" name="Text Box 22"/>
          <p:cNvSpPr txBox="1">
            <a:spLocks noChangeArrowheads="1"/>
          </p:cNvSpPr>
          <p:nvPr/>
        </p:nvSpPr>
        <p:spPr bwMode="auto">
          <a:xfrm>
            <a:off x="-150813" y="6534150"/>
            <a:ext cx="2317751"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algn="r" eaLnBrk="1" hangingPunct="1">
              <a:spcBef>
                <a:spcPct val="50000"/>
              </a:spcBef>
              <a:buFontTx/>
              <a:buNone/>
            </a:pPr>
            <a:r>
              <a:rPr lang="fr-FR" altLang="fr-FR" sz="1400">
                <a:solidFill>
                  <a:schemeClr val="tx1"/>
                </a:solidFill>
                <a:latin typeface="Times New Roman" pitchFamily="18" charset="0"/>
              </a:rPr>
              <a:t>Création :ATMANI NAJIB</a:t>
            </a:r>
          </a:p>
        </p:txBody>
      </p:sp>
      <p:sp>
        <p:nvSpPr>
          <p:cNvPr id="2" name="Rectangle 1"/>
          <p:cNvSpPr>
            <a:spLocks noChangeArrowheads="1"/>
          </p:cNvSpPr>
          <p:nvPr/>
        </p:nvSpPr>
        <p:spPr bwMode="auto">
          <a:xfrm>
            <a:off x="715963" y="5640388"/>
            <a:ext cx="7993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a:solidFill>
                  <a:schemeClr val="tx1"/>
                </a:solidFill>
                <a:latin typeface="Times New Roman" pitchFamily="18" charset="0"/>
              </a:rPr>
              <a:t>Nombre de départ </a:t>
            </a:r>
            <a:r>
              <a:rPr lang="fr-FR" altLang="fr-FR" sz="2000">
                <a:solidFill>
                  <a:schemeClr val="tx1"/>
                </a:solidFill>
                <a:latin typeface="Times New Roman" pitchFamily="18" charset="0"/>
              </a:rPr>
              <a:t>= produit des facteurs trouvés à chaque étape.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150"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762000" y="1160463"/>
            <a:ext cx="7848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b="0">
                <a:solidFill>
                  <a:schemeClr val="tx1"/>
                </a:solidFill>
                <a:latin typeface="Roboto"/>
              </a:rPr>
              <a:t>Décomposer en produit de facteurs premiers  les nombres :280  ;7425</a:t>
            </a:r>
            <a:endParaRPr lang="fr-FR" altLang="fr-FR" sz="2400" b="0">
              <a:solidFill>
                <a:schemeClr val="tx1"/>
              </a:solidFill>
              <a:latin typeface="Times New Roman" pitchFamily="18" charset="0"/>
            </a:endParaRPr>
          </a:p>
        </p:txBody>
      </p:sp>
      <p:sp>
        <p:nvSpPr>
          <p:cNvPr id="7171" name="Rectangle 3"/>
          <p:cNvSpPr>
            <a:spLocks noChangeArrowheads="1"/>
          </p:cNvSpPr>
          <p:nvPr/>
        </p:nvSpPr>
        <p:spPr bwMode="auto">
          <a:xfrm>
            <a:off x="1331913" y="260350"/>
            <a:ext cx="7278687" cy="4619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a:solidFill>
                  <a:schemeClr val="tx1"/>
                </a:solidFill>
                <a:latin typeface="Roboto"/>
              </a:rPr>
              <a:t>Décomposition en produit de facteurs premiers </a:t>
            </a:r>
            <a:endParaRPr lang="fr-FR" altLang="fr-FR" sz="2400">
              <a:solidFill>
                <a:schemeClr val="tx1"/>
              </a:solidFill>
              <a:latin typeface="Times New Roman" pitchFamily="18" charset="0"/>
            </a:endParaRPr>
          </a:p>
        </p:txBody>
      </p:sp>
      <p:sp>
        <p:nvSpPr>
          <p:cNvPr id="7172" name="Rectangle 4"/>
          <p:cNvSpPr>
            <a:spLocks noChangeArrowheads="1"/>
          </p:cNvSpPr>
          <p:nvPr/>
        </p:nvSpPr>
        <p:spPr bwMode="auto">
          <a:xfrm>
            <a:off x="882650" y="722313"/>
            <a:ext cx="1412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a:solidFill>
                  <a:schemeClr val="tx1"/>
                </a:solidFill>
                <a:latin typeface="Times New Roman" pitchFamily="18" charset="0"/>
              </a:rPr>
              <a:t>Exemple</a:t>
            </a:r>
            <a:r>
              <a:rPr lang="fr-FR" altLang="fr-FR" sz="2400" b="0">
                <a:solidFill>
                  <a:schemeClr val="tx1"/>
                </a:solidFill>
                <a:latin typeface="Times New Roman" pitchFamily="18" charset="0"/>
              </a:rPr>
              <a:t>:</a:t>
            </a:r>
          </a:p>
        </p:txBody>
      </p:sp>
      <p:sp>
        <p:nvSpPr>
          <p:cNvPr id="15" name="Oval 35"/>
          <p:cNvSpPr>
            <a:spLocks noChangeArrowheads="1"/>
          </p:cNvSpPr>
          <p:nvPr/>
        </p:nvSpPr>
        <p:spPr bwMode="auto">
          <a:xfrm>
            <a:off x="1144588" y="4664075"/>
            <a:ext cx="533400" cy="5334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sp>
        <p:nvSpPr>
          <p:cNvPr id="7174" name="Oval 37"/>
          <p:cNvSpPr>
            <a:spLocks noChangeArrowheads="1"/>
          </p:cNvSpPr>
          <p:nvPr/>
        </p:nvSpPr>
        <p:spPr bwMode="auto">
          <a:xfrm>
            <a:off x="793750" y="2228850"/>
            <a:ext cx="762000" cy="457200"/>
          </a:xfrm>
          <a:prstGeom prst="ellipse">
            <a:avLst/>
          </a:prstGeom>
          <a:noFill/>
          <a:ln w="38100">
            <a:solidFill>
              <a:srgbClr val="FF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sp>
        <p:nvSpPr>
          <p:cNvPr id="7175" name="Line 28"/>
          <p:cNvSpPr>
            <a:spLocks noChangeShapeType="1"/>
          </p:cNvSpPr>
          <p:nvPr/>
        </p:nvSpPr>
        <p:spPr bwMode="auto">
          <a:xfrm flipH="1">
            <a:off x="1743075" y="2124075"/>
            <a:ext cx="1588" cy="295910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176" name="Text Box 26"/>
          <p:cNvSpPr txBox="1">
            <a:spLocks noChangeArrowheads="1"/>
          </p:cNvSpPr>
          <p:nvPr/>
        </p:nvSpPr>
        <p:spPr bwMode="auto">
          <a:xfrm>
            <a:off x="663575" y="2198688"/>
            <a:ext cx="914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280</a:t>
            </a:r>
          </a:p>
        </p:txBody>
      </p:sp>
      <p:sp>
        <p:nvSpPr>
          <p:cNvPr id="7177" name="Rectangle 2"/>
          <p:cNvSpPr>
            <a:spLocks noChangeArrowheads="1"/>
          </p:cNvSpPr>
          <p:nvPr/>
        </p:nvSpPr>
        <p:spPr bwMode="auto">
          <a:xfrm>
            <a:off x="1782763" y="2198688"/>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a:solidFill>
                  <a:srgbClr val="003399"/>
                </a:solidFill>
                <a:latin typeface="Times New Roman" pitchFamily="18" charset="0"/>
              </a:rPr>
              <a:t>2</a:t>
            </a:r>
            <a:endParaRPr lang="fr-FR" altLang="fr-FR" sz="2400">
              <a:solidFill>
                <a:schemeClr val="tx1"/>
              </a:solidFill>
              <a:latin typeface="Times New Roman" pitchFamily="18" charset="0"/>
            </a:endParaRPr>
          </a:p>
        </p:txBody>
      </p:sp>
      <p:sp>
        <p:nvSpPr>
          <p:cNvPr id="7178" name="Text Box 26"/>
          <p:cNvSpPr txBox="1">
            <a:spLocks noChangeArrowheads="1"/>
          </p:cNvSpPr>
          <p:nvPr/>
        </p:nvSpPr>
        <p:spPr bwMode="auto">
          <a:xfrm>
            <a:off x="663575" y="2660650"/>
            <a:ext cx="91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140</a:t>
            </a:r>
          </a:p>
        </p:txBody>
      </p:sp>
      <p:sp>
        <p:nvSpPr>
          <p:cNvPr id="7179" name="Rectangle 21"/>
          <p:cNvSpPr>
            <a:spLocks noChangeArrowheads="1"/>
          </p:cNvSpPr>
          <p:nvPr/>
        </p:nvSpPr>
        <p:spPr bwMode="auto">
          <a:xfrm>
            <a:off x="1782763" y="272256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a:solidFill>
                  <a:srgbClr val="003399"/>
                </a:solidFill>
                <a:latin typeface="Times New Roman" pitchFamily="18" charset="0"/>
              </a:rPr>
              <a:t>2</a:t>
            </a:r>
            <a:endParaRPr lang="fr-FR" altLang="fr-FR" sz="2400">
              <a:solidFill>
                <a:schemeClr val="tx1"/>
              </a:solidFill>
              <a:latin typeface="Times New Roman" pitchFamily="18" charset="0"/>
            </a:endParaRPr>
          </a:p>
        </p:txBody>
      </p:sp>
      <p:sp>
        <p:nvSpPr>
          <p:cNvPr id="7180" name="Rectangle 22"/>
          <p:cNvSpPr>
            <a:spLocks noChangeArrowheads="1"/>
          </p:cNvSpPr>
          <p:nvPr/>
        </p:nvSpPr>
        <p:spPr bwMode="auto">
          <a:xfrm>
            <a:off x="1806575" y="3240088"/>
            <a:ext cx="339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a:solidFill>
                  <a:srgbClr val="003399"/>
                </a:solidFill>
                <a:latin typeface="Times New Roman" pitchFamily="18" charset="0"/>
              </a:rPr>
              <a:t>2</a:t>
            </a:r>
            <a:endParaRPr lang="fr-FR" altLang="fr-FR" sz="2400">
              <a:solidFill>
                <a:schemeClr val="tx1"/>
              </a:solidFill>
              <a:latin typeface="Times New Roman" pitchFamily="18" charset="0"/>
            </a:endParaRPr>
          </a:p>
        </p:txBody>
      </p:sp>
      <p:sp>
        <p:nvSpPr>
          <p:cNvPr id="7181" name="Rectangle 23"/>
          <p:cNvSpPr>
            <a:spLocks noChangeArrowheads="1"/>
          </p:cNvSpPr>
          <p:nvPr/>
        </p:nvSpPr>
        <p:spPr bwMode="auto">
          <a:xfrm>
            <a:off x="1814513" y="3702050"/>
            <a:ext cx="338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a:solidFill>
                  <a:srgbClr val="003399"/>
                </a:solidFill>
                <a:latin typeface="Times New Roman" pitchFamily="18" charset="0"/>
              </a:rPr>
              <a:t>5</a:t>
            </a:r>
            <a:endParaRPr lang="fr-FR" altLang="fr-FR" sz="2400">
              <a:solidFill>
                <a:schemeClr val="tx1"/>
              </a:solidFill>
              <a:latin typeface="Times New Roman" pitchFamily="18" charset="0"/>
            </a:endParaRPr>
          </a:p>
        </p:txBody>
      </p:sp>
      <p:sp>
        <p:nvSpPr>
          <p:cNvPr id="7182" name="Rectangle 24"/>
          <p:cNvSpPr>
            <a:spLocks noChangeArrowheads="1"/>
          </p:cNvSpPr>
          <p:nvPr/>
        </p:nvSpPr>
        <p:spPr bwMode="auto">
          <a:xfrm>
            <a:off x="1782763" y="4164013"/>
            <a:ext cx="3381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a:solidFill>
                  <a:srgbClr val="003399"/>
                </a:solidFill>
                <a:latin typeface="Times New Roman" pitchFamily="18" charset="0"/>
              </a:rPr>
              <a:t>7</a:t>
            </a:r>
            <a:endParaRPr lang="fr-FR" altLang="fr-FR" sz="2400">
              <a:solidFill>
                <a:schemeClr val="tx1"/>
              </a:solidFill>
              <a:latin typeface="Times New Roman" pitchFamily="18" charset="0"/>
            </a:endParaRPr>
          </a:p>
        </p:txBody>
      </p:sp>
      <p:sp>
        <p:nvSpPr>
          <p:cNvPr id="7183" name="Text Box 26"/>
          <p:cNvSpPr txBox="1">
            <a:spLocks noChangeArrowheads="1"/>
          </p:cNvSpPr>
          <p:nvPr/>
        </p:nvSpPr>
        <p:spPr bwMode="auto">
          <a:xfrm>
            <a:off x="900113" y="3168650"/>
            <a:ext cx="91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70</a:t>
            </a:r>
          </a:p>
        </p:txBody>
      </p:sp>
      <p:sp>
        <p:nvSpPr>
          <p:cNvPr id="7184" name="Text Box 26"/>
          <p:cNvSpPr txBox="1">
            <a:spLocks noChangeArrowheads="1"/>
          </p:cNvSpPr>
          <p:nvPr/>
        </p:nvSpPr>
        <p:spPr bwMode="auto">
          <a:xfrm>
            <a:off x="903288" y="3673475"/>
            <a:ext cx="91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35</a:t>
            </a:r>
          </a:p>
        </p:txBody>
      </p:sp>
      <p:sp>
        <p:nvSpPr>
          <p:cNvPr id="7185" name="Text Box 26"/>
          <p:cNvSpPr txBox="1">
            <a:spLocks noChangeArrowheads="1"/>
          </p:cNvSpPr>
          <p:nvPr/>
        </p:nvSpPr>
        <p:spPr bwMode="auto">
          <a:xfrm>
            <a:off x="1120775" y="4164013"/>
            <a:ext cx="5572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7</a:t>
            </a:r>
          </a:p>
        </p:txBody>
      </p:sp>
      <p:sp>
        <p:nvSpPr>
          <p:cNvPr id="7186" name="Text Box 26"/>
          <p:cNvSpPr txBox="1">
            <a:spLocks noChangeArrowheads="1"/>
          </p:cNvSpPr>
          <p:nvPr/>
        </p:nvSpPr>
        <p:spPr bwMode="auto">
          <a:xfrm>
            <a:off x="1120775" y="4699000"/>
            <a:ext cx="5159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1</a:t>
            </a:r>
          </a:p>
        </p:txBody>
      </p:sp>
      <p:sp>
        <p:nvSpPr>
          <p:cNvPr id="7187" name="Rectangle 29"/>
          <p:cNvSpPr>
            <a:spLocks noChangeArrowheads="1"/>
          </p:cNvSpPr>
          <p:nvPr/>
        </p:nvSpPr>
        <p:spPr bwMode="auto">
          <a:xfrm>
            <a:off x="2274888" y="4822825"/>
            <a:ext cx="12969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b="0">
                <a:solidFill>
                  <a:schemeClr val="tx1"/>
                </a:solidFill>
                <a:latin typeface="Roboto"/>
              </a:rPr>
              <a:t>D’où :</a:t>
            </a:r>
            <a:endParaRPr lang="fr-FR" altLang="fr-FR" sz="2400" b="0">
              <a:solidFill>
                <a:schemeClr val="tx1"/>
              </a:solidFill>
              <a:latin typeface="Times New Roman" pitchFamily="18" charset="0"/>
            </a:endParaRPr>
          </a:p>
        </p:txBody>
      </p:sp>
      <p:sp>
        <p:nvSpPr>
          <p:cNvPr id="7188" name="Text Box 26"/>
          <p:cNvSpPr txBox="1">
            <a:spLocks noChangeArrowheads="1"/>
          </p:cNvSpPr>
          <p:nvPr/>
        </p:nvSpPr>
        <p:spPr bwMode="auto">
          <a:xfrm>
            <a:off x="539750" y="5287963"/>
            <a:ext cx="914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280</a:t>
            </a:r>
          </a:p>
        </p:txBody>
      </p:sp>
      <p:sp>
        <p:nvSpPr>
          <p:cNvPr id="7189" name="Text Box 26"/>
          <p:cNvSpPr txBox="1">
            <a:spLocks noChangeArrowheads="1"/>
          </p:cNvSpPr>
          <p:nvPr/>
        </p:nvSpPr>
        <p:spPr bwMode="auto">
          <a:xfrm>
            <a:off x="1290638" y="5286375"/>
            <a:ext cx="773112"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=2</a:t>
            </a:r>
          </a:p>
        </p:txBody>
      </p:sp>
      <p:sp>
        <p:nvSpPr>
          <p:cNvPr id="7190" name="Rectangle 5"/>
          <p:cNvSpPr>
            <a:spLocks noChangeArrowheads="1"/>
          </p:cNvSpPr>
          <p:nvPr/>
        </p:nvSpPr>
        <p:spPr bwMode="auto">
          <a:xfrm>
            <a:off x="1892300" y="5284788"/>
            <a:ext cx="384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x</a:t>
            </a:r>
          </a:p>
        </p:txBody>
      </p:sp>
      <p:sp>
        <p:nvSpPr>
          <p:cNvPr id="7191" name="Text Box 26"/>
          <p:cNvSpPr txBox="1">
            <a:spLocks noChangeArrowheads="1"/>
          </p:cNvSpPr>
          <p:nvPr/>
        </p:nvSpPr>
        <p:spPr bwMode="auto">
          <a:xfrm>
            <a:off x="2725738" y="5272088"/>
            <a:ext cx="3937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2</a:t>
            </a:r>
          </a:p>
        </p:txBody>
      </p:sp>
      <p:sp>
        <p:nvSpPr>
          <p:cNvPr id="7192" name="Rectangle 34"/>
          <p:cNvSpPr>
            <a:spLocks noChangeArrowheads="1"/>
          </p:cNvSpPr>
          <p:nvPr/>
        </p:nvSpPr>
        <p:spPr bwMode="auto">
          <a:xfrm>
            <a:off x="3022600" y="5284788"/>
            <a:ext cx="385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x</a:t>
            </a:r>
          </a:p>
        </p:txBody>
      </p:sp>
      <p:sp>
        <p:nvSpPr>
          <p:cNvPr id="7193" name="Text Box 26"/>
          <p:cNvSpPr txBox="1">
            <a:spLocks noChangeArrowheads="1"/>
          </p:cNvSpPr>
          <p:nvPr/>
        </p:nvSpPr>
        <p:spPr bwMode="auto">
          <a:xfrm>
            <a:off x="2187575" y="5284788"/>
            <a:ext cx="3937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2</a:t>
            </a:r>
          </a:p>
        </p:txBody>
      </p:sp>
      <p:sp>
        <p:nvSpPr>
          <p:cNvPr id="7194" name="Rectangle 37"/>
          <p:cNvSpPr>
            <a:spLocks noChangeArrowheads="1"/>
          </p:cNvSpPr>
          <p:nvPr/>
        </p:nvSpPr>
        <p:spPr bwMode="auto">
          <a:xfrm>
            <a:off x="2490788" y="5284788"/>
            <a:ext cx="385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x</a:t>
            </a:r>
          </a:p>
        </p:txBody>
      </p:sp>
      <p:sp>
        <p:nvSpPr>
          <p:cNvPr id="7195" name="Text Box 26"/>
          <p:cNvSpPr txBox="1">
            <a:spLocks noChangeArrowheads="1"/>
          </p:cNvSpPr>
          <p:nvPr/>
        </p:nvSpPr>
        <p:spPr bwMode="auto">
          <a:xfrm>
            <a:off x="3336925" y="5284788"/>
            <a:ext cx="3937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5</a:t>
            </a:r>
          </a:p>
        </p:txBody>
      </p:sp>
      <p:sp>
        <p:nvSpPr>
          <p:cNvPr id="7196" name="Text Box 26"/>
          <p:cNvSpPr txBox="1">
            <a:spLocks noChangeArrowheads="1"/>
          </p:cNvSpPr>
          <p:nvPr/>
        </p:nvSpPr>
        <p:spPr bwMode="auto">
          <a:xfrm>
            <a:off x="3968750" y="5284788"/>
            <a:ext cx="3937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7</a:t>
            </a:r>
          </a:p>
        </p:txBody>
      </p:sp>
      <p:sp>
        <p:nvSpPr>
          <p:cNvPr id="7197" name="Rectangle 40"/>
          <p:cNvSpPr>
            <a:spLocks noChangeArrowheads="1"/>
          </p:cNvSpPr>
          <p:nvPr/>
        </p:nvSpPr>
        <p:spPr bwMode="auto">
          <a:xfrm>
            <a:off x="3673475" y="5284788"/>
            <a:ext cx="384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x</a:t>
            </a:r>
          </a:p>
        </p:txBody>
      </p:sp>
      <p:sp>
        <p:nvSpPr>
          <p:cNvPr id="7198" name="Text Box 26"/>
          <p:cNvSpPr txBox="1">
            <a:spLocks noChangeArrowheads="1"/>
          </p:cNvSpPr>
          <p:nvPr/>
        </p:nvSpPr>
        <p:spPr bwMode="auto">
          <a:xfrm>
            <a:off x="1271588" y="5800725"/>
            <a:ext cx="12128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=2</a:t>
            </a:r>
            <a:r>
              <a:rPr lang="fr-FR" altLang="fr-FR" sz="2800" baseline="30000">
                <a:solidFill>
                  <a:srgbClr val="003399"/>
                </a:solidFill>
              </a:rPr>
              <a:t>3</a:t>
            </a:r>
          </a:p>
        </p:txBody>
      </p:sp>
      <p:sp>
        <p:nvSpPr>
          <p:cNvPr id="7199" name="Rectangle 34"/>
          <p:cNvSpPr>
            <a:spLocks noChangeArrowheads="1"/>
          </p:cNvSpPr>
          <p:nvPr/>
        </p:nvSpPr>
        <p:spPr bwMode="auto">
          <a:xfrm>
            <a:off x="2025650" y="5800725"/>
            <a:ext cx="385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x</a:t>
            </a:r>
          </a:p>
        </p:txBody>
      </p:sp>
      <p:sp>
        <p:nvSpPr>
          <p:cNvPr id="7202" name="Text Box 26"/>
          <p:cNvSpPr txBox="1">
            <a:spLocks noChangeArrowheads="1"/>
          </p:cNvSpPr>
          <p:nvPr/>
        </p:nvSpPr>
        <p:spPr bwMode="auto">
          <a:xfrm>
            <a:off x="2376488" y="5800725"/>
            <a:ext cx="3937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5</a:t>
            </a:r>
          </a:p>
        </p:txBody>
      </p:sp>
      <p:sp>
        <p:nvSpPr>
          <p:cNvPr id="7203" name="Text Box 26"/>
          <p:cNvSpPr txBox="1">
            <a:spLocks noChangeArrowheads="1"/>
          </p:cNvSpPr>
          <p:nvPr/>
        </p:nvSpPr>
        <p:spPr bwMode="auto">
          <a:xfrm>
            <a:off x="2981325" y="5800725"/>
            <a:ext cx="39370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7</a:t>
            </a:r>
          </a:p>
        </p:txBody>
      </p:sp>
      <p:sp>
        <p:nvSpPr>
          <p:cNvPr id="7204" name="Rectangle 40"/>
          <p:cNvSpPr>
            <a:spLocks noChangeArrowheads="1"/>
          </p:cNvSpPr>
          <p:nvPr/>
        </p:nvSpPr>
        <p:spPr bwMode="auto">
          <a:xfrm>
            <a:off x="2674938" y="5800725"/>
            <a:ext cx="384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x</a:t>
            </a:r>
          </a:p>
        </p:txBody>
      </p:sp>
      <p:sp>
        <p:nvSpPr>
          <p:cNvPr id="42" name="Oval 35"/>
          <p:cNvSpPr>
            <a:spLocks noChangeArrowheads="1"/>
          </p:cNvSpPr>
          <p:nvPr/>
        </p:nvSpPr>
        <p:spPr bwMode="auto">
          <a:xfrm>
            <a:off x="5476875" y="4930775"/>
            <a:ext cx="533400" cy="5334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sp>
        <p:nvSpPr>
          <p:cNvPr id="43" name="Oval 37"/>
          <p:cNvSpPr>
            <a:spLocks noChangeArrowheads="1"/>
          </p:cNvSpPr>
          <p:nvPr/>
        </p:nvSpPr>
        <p:spPr bwMode="auto">
          <a:xfrm>
            <a:off x="4970463" y="2227263"/>
            <a:ext cx="1296987" cy="457200"/>
          </a:xfrm>
          <a:prstGeom prst="ellipse">
            <a:avLst/>
          </a:prstGeom>
          <a:noFill/>
          <a:ln w="38100">
            <a:solidFill>
              <a:srgbClr val="FF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sp>
        <p:nvSpPr>
          <p:cNvPr id="7207" name="Line 28"/>
          <p:cNvSpPr>
            <a:spLocks noChangeShapeType="1"/>
          </p:cNvSpPr>
          <p:nvPr/>
        </p:nvSpPr>
        <p:spPr bwMode="auto">
          <a:xfrm flipH="1">
            <a:off x="6456363" y="2122488"/>
            <a:ext cx="0" cy="3341687"/>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08" name="Text Box 26"/>
          <p:cNvSpPr txBox="1">
            <a:spLocks noChangeArrowheads="1"/>
          </p:cNvSpPr>
          <p:nvPr/>
        </p:nvSpPr>
        <p:spPr bwMode="auto">
          <a:xfrm>
            <a:off x="5097463" y="2227263"/>
            <a:ext cx="131921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7425</a:t>
            </a:r>
          </a:p>
        </p:txBody>
      </p:sp>
      <p:sp>
        <p:nvSpPr>
          <p:cNvPr id="7209" name="Rectangle 2"/>
          <p:cNvSpPr>
            <a:spLocks noChangeArrowheads="1"/>
          </p:cNvSpPr>
          <p:nvPr/>
        </p:nvSpPr>
        <p:spPr bwMode="auto">
          <a:xfrm>
            <a:off x="6494463" y="2197100"/>
            <a:ext cx="338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a:solidFill>
                  <a:srgbClr val="003399"/>
                </a:solidFill>
                <a:latin typeface="Times New Roman" pitchFamily="18" charset="0"/>
              </a:rPr>
              <a:t>3</a:t>
            </a:r>
            <a:endParaRPr lang="fr-FR" altLang="fr-FR" sz="2400">
              <a:solidFill>
                <a:schemeClr val="tx1"/>
              </a:solidFill>
              <a:latin typeface="Times New Roman" pitchFamily="18" charset="0"/>
            </a:endParaRPr>
          </a:p>
        </p:txBody>
      </p:sp>
      <p:sp>
        <p:nvSpPr>
          <p:cNvPr id="7210" name="Text Box 26"/>
          <p:cNvSpPr txBox="1">
            <a:spLocks noChangeArrowheads="1"/>
          </p:cNvSpPr>
          <p:nvPr/>
        </p:nvSpPr>
        <p:spPr bwMode="auto">
          <a:xfrm>
            <a:off x="4962525" y="2659063"/>
            <a:ext cx="13271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2475</a:t>
            </a:r>
          </a:p>
        </p:txBody>
      </p:sp>
      <p:sp>
        <p:nvSpPr>
          <p:cNvPr id="7211" name="Rectangle 21"/>
          <p:cNvSpPr>
            <a:spLocks noChangeArrowheads="1"/>
          </p:cNvSpPr>
          <p:nvPr/>
        </p:nvSpPr>
        <p:spPr bwMode="auto">
          <a:xfrm>
            <a:off x="6494463" y="2720975"/>
            <a:ext cx="338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a:solidFill>
                  <a:srgbClr val="003399"/>
                </a:solidFill>
                <a:latin typeface="Times New Roman" pitchFamily="18" charset="0"/>
              </a:rPr>
              <a:t>3</a:t>
            </a:r>
            <a:endParaRPr lang="fr-FR" altLang="fr-FR" sz="2400">
              <a:solidFill>
                <a:schemeClr val="tx1"/>
              </a:solidFill>
              <a:latin typeface="Times New Roman" pitchFamily="18" charset="0"/>
            </a:endParaRPr>
          </a:p>
        </p:txBody>
      </p:sp>
      <p:sp>
        <p:nvSpPr>
          <p:cNvPr id="7212" name="Rectangle 22"/>
          <p:cNvSpPr>
            <a:spLocks noChangeArrowheads="1"/>
          </p:cNvSpPr>
          <p:nvPr/>
        </p:nvSpPr>
        <p:spPr bwMode="auto">
          <a:xfrm>
            <a:off x="6518275" y="3238500"/>
            <a:ext cx="33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a:solidFill>
                  <a:srgbClr val="003399"/>
                </a:solidFill>
                <a:latin typeface="Times New Roman" pitchFamily="18" charset="0"/>
              </a:rPr>
              <a:t>3</a:t>
            </a:r>
            <a:endParaRPr lang="fr-FR" altLang="fr-FR" sz="2400">
              <a:solidFill>
                <a:schemeClr val="tx1"/>
              </a:solidFill>
              <a:latin typeface="Times New Roman" pitchFamily="18" charset="0"/>
            </a:endParaRPr>
          </a:p>
        </p:txBody>
      </p:sp>
      <p:sp>
        <p:nvSpPr>
          <p:cNvPr id="7213" name="Rectangle 23"/>
          <p:cNvSpPr>
            <a:spLocks noChangeArrowheads="1"/>
          </p:cNvSpPr>
          <p:nvPr/>
        </p:nvSpPr>
        <p:spPr bwMode="auto">
          <a:xfrm>
            <a:off x="6526213" y="3700463"/>
            <a:ext cx="3381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a:solidFill>
                  <a:srgbClr val="003399"/>
                </a:solidFill>
                <a:latin typeface="Times New Roman" pitchFamily="18" charset="0"/>
              </a:rPr>
              <a:t>5</a:t>
            </a:r>
            <a:endParaRPr lang="fr-FR" altLang="fr-FR" sz="2400">
              <a:solidFill>
                <a:schemeClr val="tx1"/>
              </a:solidFill>
              <a:latin typeface="Times New Roman" pitchFamily="18" charset="0"/>
            </a:endParaRPr>
          </a:p>
        </p:txBody>
      </p:sp>
      <p:sp>
        <p:nvSpPr>
          <p:cNvPr id="7214" name="Rectangle 24"/>
          <p:cNvSpPr>
            <a:spLocks noChangeArrowheads="1"/>
          </p:cNvSpPr>
          <p:nvPr/>
        </p:nvSpPr>
        <p:spPr bwMode="auto">
          <a:xfrm>
            <a:off x="6494463" y="4162425"/>
            <a:ext cx="3381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a:solidFill>
                  <a:srgbClr val="003399"/>
                </a:solidFill>
                <a:latin typeface="Times New Roman" pitchFamily="18" charset="0"/>
              </a:rPr>
              <a:t>5</a:t>
            </a:r>
            <a:endParaRPr lang="fr-FR" altLang="fr-FR" sz="2400">
              <a:solidFill>
                <a:schemeClr val="tx1"/>
              </a:solidFill>
              <a:latin typeface="Times New Roman" pitchFamily="18" charset="0"/>
            </a:endParaRPr>
          </a:p>
        </p:txBody>
      </p:sp>
      <p:sp>
        <p:nvSpPr>
          <p:cNvPr id="7215" name="Text Box 26"/>
          <p:cNvSpPr txBox="1">
            <a:spLocks noChangeArrowheads="1"/>
          </p:cNvSpPr>
          <p:nvPr/>
        </p:nvSpPr>
        <p:spPr bwMode="auto">
          <a:xfrm>
            <a:off x="5173663" y="3167063"/>
            <a:ext cx="914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825</a:t>
            </a:r>
          </a:p>
        </p:txBody>
      </p:sp>
      <p:sp>
        <p:nvSpPr>
          <p:cNvPr id="7216" name="Text Box 26"/>
          <p:cNvSpPr txBox="1">
            <a:spLocks noChangeArrowheads="1"/>
          </p:cNvSpPr>
          <p:nvPr/>
        </p:nvSpPr>
        <p:spPr bwMode="auto">
          <a:xfrm>
            <a:off x="5154613" y="3671888"/>
            <a:ext cx="914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275</a:t>
            </a:r>
          </a:p>
        </p:txBody>
      </p:sp>
      <p:sp>
        <p:nvSpPr>
          <p:cNvPr id="7217" name="Text Box 26"/>
          <p:cNvSpPr txBox="1">
            <a:spLocks noChangeArrowheads="1"/>
          </p:cNvSpPr>
          <p:nvPr/>
        </p:nvSpPr>
        <p:spPr bwMode="auto">
          <a:xfrm>
            <a:off x="5422900" y="4957763"/>
            <a:ext cx="6651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1</a:t>
            </a:r>
          </a:p>
        </p:txBody>
      </p:sp>
      <p:sp>
        <p:nvSpPr>
          <p:cNvPr id="7218" name="Rectangle 29"/>
          <p:cNvSpPr>
            <a:spLocks noChangeArrowheads="1"/>
          </p:cNvSpPr>
          <p:nvPr/>
        </p:nvSpPr>
        <p:spPr bwMode="auto">
          <a:xfrm>
            <a:off x="6548438" y="5073650"/>
            <a:ext cx="12969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b="0">
                <a:solidFill>
                  <a:schemeClr val="tx1"/>
                </a:solidFill>
                <a:latin typeface="Roboto"/>
              </a:rPr>
              <a:t>D’où :</a:t>
            </a:r>
            <a:endParaRPr lang="fr-FR" altLang="fr-FR" sz="2400" b="0">
              <a:solidFill>
                <a:schemeClr val="tx1"/>
              </a:solidFill>
              <a:latin typeface="Times New Roman" pitchFamily="18" charset="0"/>
            </a:endParaRPr>
          </a:p>
        </p:txBody>
      </p:sp>
      <p:sp>
        <p:nvSpPr>
          <p:cNvPr id="7219" name="Text Box 26"/>
          <p:cNvSpPr txBox="1">
            <a:spLocks noChangeArrowheads="1"/>
          </p:cNvSpPr>
          <p:nvPr/>
        </p:nvSpPr>
        <p:spPr bwMode="auto">
          <a:xfrm>
            <a:off x="4435475" y="5568950"/>
            <a:ext cx="12541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7425</a:t>
            </a:r>
          </a:p>
        </p:txBody>
      </p:sp>
      <p:sp>
        <p:nvSpPr>
          <p:cNvPr id="7220" name="Text Box 26"/>
          <p:cNvSpPr txBox="1">
            <a:spLocks noChangeArrowheads="1"/>
          </p:cNvSpPr>
          <p:nvPr/>
        </p:nvSpPr>
        <p:spPr bwMode="auto">
          <a:xfrm>
            <a:off x="5370513" y="5570538"/>
            <a:ext cx="773112"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=3</a:t>
            </a:r>
          </a:p>
        </p:txBody>
      </p:sp>
      <p:sp>
        <p:nvSpPr>
          <p:cNvPr id="7221" name="Rectangle 5"/>
          <p:cNvSpPr>
            <a:spLocks noChangeArrowheads="1"/>
          </p:cNvSpPr>
          <p:nvPr/>
        </p:nvSpPr>
        <p:spPr bwMode="auto">
          <a:xfrm>
            <a:off x="8253413" y="5556250"/>
            <a:ext cx="3841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x</a:t>
            </a:r>
          </a:p>
        </p:txBody>
      </p:sp>
      <p:sp>
        <p:nvSpPr>
          <p:cNvPr id="7222" name="Text Box 26"/>
          <p:cNvSpPr txBox="1">
            <a:spLocks noChangeArrowheads="1"/>
          </p:cNvSpPr>
          <p:nvPr/>
        </p:nvSpPr>
        <p:spPr bwMode="auto">
          <a:xfrm>
            <a:off x="6807200" y="5556250"/>
            <a:ext cx="3937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3</a:t>
            </a:r>
          </a:p>
        </p:txBody>
      </p:sp>
      <p:sp>
        <p:nvSpPr>
          <p:cNvPr id="7223" name="Rectangle 34"/>
          <p:cNvSpPr>
            <a:spLocks noChangeArrowheads="1"/>
          </p:cNvSpPr>
          <p:nvPr/>
        </p:nvSpPr>
        <p:spPr bwMode="auto">
          <a:xfrm>
            <a:off x="5991225" y="5570538"/>
            <a:ext cx="385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x</a:t>
            </a:r>
          </a:p>
        </p:txBody>
      </p:sp>
      <p:sp>
        <p:nvSpPr>
          <p:cNvPr id="7224" name="Text Box 26"/>
          <p:cNvSpPr txBox="1">
            <a:spLocks noChangeArrowheads="1"/>
          </p:cNvSpPr>
          <p:nvPr/>
        </p:nvSpPr>
        <p:spPr bwMode="auto">
          <a:xfrm>
            <a:off x="6227763" y="5556250"/>
            <a:ext cx="3937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3</a:t>
            </a:r>
          </a:p>
        </p:txBody>
      </p:sp>
      <p:sp>
        <p:nvSpPr>
          <p:cNvPr id="7225" name="Rectangle 37"/>
          <p:cNvSpPr>
            <a:spLocks noChangeArrowheads="1"/>
          </p:cNvSpPr>
          <p:nvPr/>
        </p:nvSpPr>
        <p:spPr bwMode="auto">
          <a:xfrm>
            <a:off x="6488113" y="5556250"/>
            <a:ext cx="387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x</a:t>
            </a:r>
          </a:p>
        </p:txBody>
      </p:sp>
      <p:sp>
        <p:nvSpPr>
          <p:cNvPr id="7226" name="Text Box 26"/>
          <p:cNvSpPr txBox="1">
            <a:spLocks noChangeArrowheads="1"/>
          </p:cNvSpPr>
          <p:nvPr/>
        </p:nvSpPr>
        <p:spPr bwMode="auto">
          <a:xfrm>
            <a:off x="7329488" y="5556250"/>
            <a:ext cx="3937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5</a:t>
            </a:r>
          </a:p>
        </p:txBody>
      </p:sp>
      <p:sp>
        <p:nvSpPr>
          <p:cNvPr id="7227" name="Text Box 26"/>
          <p:cNvSpPr txBox="1">
            <a:spLocks noChangeArrowheads="1"/>
          </p:cNvSpPr>
          <p:nvPr/>
        </p:nvSpPr>
        <p:spPr bwMode="auto">
          <a:xfrm>
            <a:off x="7940675" y="5556250"/>
            <a:ext cx="39370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5</a:t>
            </a:r>
          </a:p>
        </p:txBody>
      </p:sp>
      <p:sp>
        <p:nvSpPr>
          <p:cNvPr id="7228" name="Rectangle 40"/>
          <p:cNvSpPr>
            <a:spLocks noChangeArrowheads="1"/>
          </p:cNvSpPr>
          <p:nvPr/>
        </p:nvSpPr>
        <p:spPr bwMode="auto">
          <a:xfrm>
            <a:off x="7078663" y="5556250"/>
            <a:ext cx="384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x</a:t>
            </a:r>
          </a:p>
        </p:txBody>
      </p:sp>
      <p:sp>
        <p:nvSpPr>
          <p:cNvPr id="7229" name="Text Box 26"/>
          <p:cNvSpPr txBox="1">
            <a:spLocks noChangeArrowheads="1"/>
          </p:cNvSpPr>
          <p:nvPr/>
        </p:nvSpPr>
        <p:spPr bwMode="auto">
          <a:xfrm>
            <a:off x="5046663" y="6042025"/>
            <a:ext cx="121285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=3</a:t>
            </a:r>
            <a:r>
              <a:rPr lang="fr-FR" altLang="fr-FR" sz="2800" baseline="30000">
                <a:solidFill>
                  <a:srgbClr val="003399"/>
                </a:solidFill>
              </a:rPr>
              <a:t>3</a:t>
            </a:r>
          </a:p>
        </p:txBody>
      </p:sp>
      <p:sp>
        <p:nvSpPr>
          <p:cNvPr id="7230" name="Rectangle 34"/>
          <p:cNvSpPr>
            <a:spLocks noChangeArrowheads="1"/>
          </p:cNvSpPr>
          <p:nvPr/>
        </p:nvSpPr>
        <p:spPr bwMode="auto">
          <a:xfrm>
            <a:off x="5818188" y="6042025"/>
            <a:ext cx="384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x</a:t>
            </a:r>
          </a:p>
        </p:txBody>
      </p:sp>
      <p:sp>
        <p:nvSpPr>
          <p:cNvPr id="7231" name="Text Box 26"/>
          <p:cNvSpPr txBox="1">
            <a:spLocks noChangeArrowheads="1"/>
          </p:cNvSpPr>
          <p:nvPr/>
        </p:nvSpPr>
        <p:spPr bwMode="auto">
          <a:xfrm>
            <a:off x="6935788" y="6042025"/>
            <a:ext cx="59055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11</a:t>
            </a:r>
          </a:p>
        </p:txBody>
      </p:sp>
      <p:sp>
        <p:nvSpPr>
          <p:cNvPr id="7232" name="Rectangle 72"/>
          <p:cNvSpPr>
            <a:spLocks noChangeArrowheads="1"/>
          </p:cNvSpPr>
          <p:nvPr/>
        </p:nvSpPr>
        <p:spPr bwMode="auto">
          <a:xfrm>
            <a:off x="6584950" y="6042025"/>
            <a:ext cx="384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x</a:t>
            </a:r>
          </a:p>
        </p:txBody>
      </p:sp>
      <p:sp>
        <p:nvSpPr>
          <p:cNvPr id="2" name="Line 28"/>
          <p:cNvSpPr>
            <a:spLocks noChangeShapeType="1"/>
          </p:cNvSpPr>
          <p:nvPr/>
        </p:nvSpPr>
        <p:spPr bwMode="auto">
          <a:xfrm flipH="1">
            <a:off x="4435475" y="2028825"/>
            <a:ext cx="0" cy="4518025"/>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234" name="Rectangle 24"/>
          <p:cNvSpPr>
            <a:spLocks noChangeArrowheads="1"/>
          </p:cNvSpPr>
          <p:nvPr/>
        </p:nvSpPr>
        <p:spPr bwMode="auto">
          <a:xfrm>
            <a:off x="6494463" y="4602163"/>
            <a:ext cx="474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a:solidFill>
                  <a:srgbClr val="003399"/>
                </a:solidFill>
                <a:latin typeface="Times New Roman" pitchFamily="18" charset="0"/>
              </a:rPr>
              <a:t>11</a:t>
            </a:r>
            <a:endParaRPr lang="fr-FR" altLang="fr-FR" sz="2400">
              <a:solidFill>
                <a:schemeClr val="tx1"/>
              </a:solidFill>
              <a:latin typeface="Times New Roman" pitchFamily="18" charset="0"/>
            </a:endParaRPr>
          </a:p>
        </p:txBody>
      </p:sp>
      <p:sp>
        <p:nvSpPr>
          <p:cNvPr id="7235" name="Text Box 26"/>
          <p:cNvSpPr txBox="1">
            <a:spLocks noChangeArrowheads="1"/>
          </p:cNvSpPr>
          <p:nvPr/>
        </p:nvSpPr>
        <p:spPr bwMode="auto">
          <a:xfrm>
            <a:off x="5353050" y="4133850"/>
            <a:ext cx="91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55</a:t>
            </a:r>
          </a:p>
        </p:txBody>
      </p:sp>
      <p:sp>
        <p:nvSpPr>
          <p:cNvPr id="7236" name="Rectangle 24"/>
          <p:cNvSpPr>
            <a:spLocks noChangeArrowheads="1"/>
          </p:cNvSpPr>
          <p:nvPr/>
        </p:nvSpPr>
        <p:spPr bwMode="auto">
          <a:xfrm>
            <a:off x="5505450" y="4602163"/>
            <a:ext cx="476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a:solidFill>
                  <a:srgbClr val="003399"/>
                </a:solidFill>
                <a:latin typeface="Times New Roman" pitchFamily="18" charset="0"/>
              </a:rPr>
              <a:t>11</a:t>
            </a:r>
            <a:endParaRPr lang="fr-FR" altLang="fr-FR" sz="2400">
              <a:solidFill>
                <a:schemeClr val="tx1"/>
              </a:solidFill>
              <a:latin typeface="Times New Roman" pitchFamily="18" charset="0"/>
            </a:endParaRPr>
          </a:p>
        </p:txBody>
      </p:sp>
      <p:sp>
        <p:nvSpPr>
          <p:cNvPr id="7237" name="Text Box 26"/>
          <p:cNvSpPr txBox="1">
            <a:spLocks noChangeArrowheads="1"/>
          </p:cNvSpPr>
          <p:nvPr/>
        </p:nvSpPr>
        <p:spPr bwMode="auto">
          <a:xfrm>
            <a:off x="8488363" y="5556250"/>
            <a:ext cx="7048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11</a:t>
            </a:r>
          </a:p>
        </p:txBody>
      </p:sp>
      <p:sp>
        <p:nvSpPr>
          <p:cNvPr id="7238" name="Rectangle 40"/>
          <p:cNvSpPr>
            <a:spLocks noChangeArrowheads="1"/>
          </p:cNvSpPr>
          <p:nvPr/>
        </p:nvSpPr>
        <p:spPr bwMode="auto">
          <a:xfrm>
            <a:off x="7651750" y="5556250"/>
            <a:ext cx="384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x</a:t>
            </a:r>
          </a:p>
        </p:txBody>
      </p:sp>
      <p:sp>
        <p:nvSpPr>
          <p:cNvPr id="7239" name="Text Box 26"/>
          <p:cNvSpPr txBox="1">
            <a:spLocks noChangeArrowheads="1"/>
          </p:cNvSpPr>
          <p:nvPr/>
        </p:nvSpPr>
        <p:spPr bwMode="auto">
          <a:xfrm>
            <a:off x="6072188" y="6042025"/>
            <a:ext cx="55562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5</a:t>
            </a:r>
            <a:r>
              <a:rPr lang="fr-FR" altLang="fr-FR" sz="2800" baseline="30000">
                <a:solidFill>
                  <a:srgbClr val="003399"/>
                </a:solidFill>
              </a:rPr>
              <a:t>2</a:t>
            </a:r>
          </a:p>
        </p:txBody>
      </p:sp>
      <p:sp>
        <p:nvSpPr>
          <p:cNvPr id="3" name="Text Box 22"/>
          <p:cNvSpPr txBox="1">
            <a:spLocks noChangeArrowheads="1"/>
          </p:cNvSpPr>
          <p:nvPr/>
        </p:nvSpPr>
        <p:spPr bwMode="auto">
          <a:xfrm>
            <a:off x="-150813" y="6534150"/>
            <a:ext cx="2317751"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algn="r" eaLnBrk="1" hangingPunct="1">
              <a:spcBef>
                <a:spcPct val="50000"/>
              </a:spcBef>
              <a:buFontTx/>
              <a:buNone/>
            </a:pPr>
            <a:r>
              <a:rPr lang="fr-FR" altLang="fr-FR" sz="1400">
                <a:solidFill>
                  <a:schemeClr val="tx1"/>
                </a:solidFill>
                <a:latin typeface="Times New Roman" pitchFamily="18" charset="0"/>
              </a:rPr>
              <a:t>Création :ATMANI NAJIB</a:t>
            </a:r>
          </a:p>
        </p:txBody>
      </p:sp>
      <p:sp>
        <p:nvSpPr>
          <p:cNvPr id="74" name="Line 28"/>
          <p:cNvSpPr>
            <a:spLocks noChangeShapeType="1"/>
          </p:cNvSpPr>
          <p:nvPr/>
        </p:nvSpPr>
        <p:spPr bwMode="auto">
          <a:xfrm flipH="1">
            <a:off x="4435475" y="2060575"/>
            <a:ext cx="0" cy="4518025"/>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1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7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17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17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18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18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18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18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185"/>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182"/>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186"/>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down)">
                                      <p:cBhvr>
                                        <p:cTn id="53" dur="500"/>
                                        <p:tgtEl>
                                          <p:spTgt spid="1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7187"/>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7188"/>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7189"/>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7190"/>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7193"/>
                                        </p:tgtEl>
                                        <p:attrNameLst>
                                          <p:attrName>style.visibility</p:attrName>
                                        </p:attrNameLst>
                                      </p:cBhvr>
                                      <p:to>
                                        <p:strVal val="visible"/>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7194"/>
                                        </p:tgtEl>
                                        <p:attrNameLst>
                                          <p:attrName>style.visibility</p:attrName>
                                        </p:attrNameLst>
                                      </p:cBhvr>
                                      <p:to>
                                        <p:strVal val="visible"/>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7191"/>
                                        </p:tgtEl>
                                        <p:attrNameLst>
                                          <p:attrName>style.visibility</p:attrName>
                                        </p:attrNameLst>
                                      </p:cBhvr>
                                      <p:to>
                                        <p:strVal val="visible"/>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7192"/>
                                        </p:tgtEl>
                                        <p:attrNameLst>
                                          <p:attrName>style.visibility</p:attrName>
                                        </p:attrNameLst>
                                      </p:cBhvr>
                                      <p:to>
                                        <p:strVal val="visible"/>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7195"/>
                                        </p:tgtEl>
                                        <p:attrNameLst>
                                          <p:attrName>style.visibility</p:attrName>
                                        </p:attrNameLst>
                                      </p:cBhvr>
                                      <p:to>
                                        <p:strVal val="visible"/>
                                      </p:to>
                                    </p:set>
                                  </p:childTnLst>
                                </p:cTn>
                              </p:par>
                            </p:childTnLst>
                          </p:cTn>
                        </p:par>
                      </p:childTnLst>
                    </p:cTn>
                  </p:par>
                  <p:par>
                    <p:cTn id="90" fill="hold" nodeType="clickPar">
                      <p:stCondLst>
                        <p:cond delay="indefinite"/>
                      </p:stCondLst>
                      <p:childTnLst>
                        <p:par>
                          <p:cTn id="91" fill="hold" nodeType="withGroup">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7197"/>
                                        </p:tgtEl>
                                        <p:attrNameLst>
                                          <p:attrName>style.visibility</p:attrName>
                                        </p:attrNameLst>
                                      </p:cBhvr>
                                      <p:to>
                                        <p:strVal val="visible"/>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7196"/>
                                        </p:tgtEl>
                                        <p:attrNameLst>
                                          <p:attrName>style.visibility</p:attrName>
                                        </p:attrNameLst>
                                      </p:cBhvr>
                                      <p:to>
                                        <p:strVal val="visible"/>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7198"/>
                                        </p:tgtEl>
                                        <p:attrNameLst>
                                          <p:attrName>style.visibility</p:attrName>
                                        </p:attrNameLst>
                                      </p:cBhvr>
                                      <p:to>
                                        <p:strVal val="visible"/>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7199"/>
                                        </p:tgtEl>
                                        <p:attrNameLst>
                                          <p:attrName>style.visibility</p:attrName>
                                        </p:attrNameLst>
                                      </p:cBhvr>
                                      <p:to>
                                        <p:strVal val="visible"/>
                                      </p:to>
                                    </p:se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7202"/>
                                        </p:tgtEl>
                                        <p:attrNameLst>
                                          <p:attrName>style.visibility</p:attrName>
                                        </p:attrNameLst>
                                      </p:cBhvr>
                                      <p:to>
                                        <p:strVal val="visible"/>
                                      </p:to>
                                    </p:se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7204"/>
                                        </p:tgtEl>
                                        <p:attrNameLst>
                                          <p:attrName>style.visibility</p:attrName>
                                        </p:attrNameLst>
                                      </p:cBhvr>
                                      <p:to>
                                        <p:strVal val="visible"/>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7203"/>
                                        </p:tgtEl>
                                        <p:attrNameLst>
                                          <p:attrName>style.visibility</p:attrName>
                                        </p:attrNameLst>
                                      </p:cBhvr>
                                      <p:to>
                                        <p:strVal val="visible"/>
                                      </p:to>
                                    </p:se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1" presetClass="entr" presetSubtype="0" fill="hold" grpId="0" nodeType="clickEffect">
                                  <p:stCondLst>
                                    <p:cond delay="0"/>
                                  </p:stCondLst>
                                  <p:childTnLst>
                                    <p:set>
                                      <p:cBhvr>
                                        <p:cTn id="121" dur="1" fill="hold">
                                          <p:stCondLst>
                                            <p:cond delay="0"/>
                                          </p:stCondLst>
                                        </p:cTn>
                                        <p:tgtEl>
                                          <p:spTgt spid="74"/>
                                        </p:tgtEl>
                                        <p:attrNameLst>
                                          <p:attrName>style.visibility</p:attrName>
                                        </p:attrNameLst>
                                      </p:cBhvr>
                                      <p:to>
                                        <p:strVal val="visible"/>
                                      </p:to>
                                    </p:set>
                                  </p:childTnLst>
                                </p:cTn>
                              </p:par>
                              <p:par>
                                <p:cTn id="122" presetID="1" presetClass="entr" presetSubtype="0" fill="hold" grpId="0" nodeType="withEffect">
                                  <p:stCondLst>
                                    <p:cond delay="0"/>
                                  </p:stCondLst>
                                  <p:childTnLst>
                                    <p:set>
                                      <p:cBhvr>
                                        <p:cTn id="123" dur="1" fill="hold">
                                          <p:stCondLst>
                                            <p:cond delay="0"/>
                                          </p:stCondLst>
                                        </p:cTn>
                                        <p:tgtEl>
                                          <p:spTgt spid="43"/>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7208"/>
                                        </p:tgtEl>
                                        <p:attrNameLst>
                                          <p:attrName>style.visibility</p:attrName>
                                        </p:attrNameLst>
                                      </p:cBhvr>
                                      <p:to>
                                        <p:strVal val="visible"/>
                                      </p:to>
                                    </p:se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7207"/>
                                        </p:tgtEl>
                                        <p:attrNameLst>
                                          <p:attrName>style.visibility</p:attrName>
                                        </p:attrNameLst>
                                      </p:cBhvr>
                                      <p:to>
                                        <p:strVal val="visible"/>
                                      </p:to>
                                    </p:set>
                                  </p:childTnLst>
                                </p:cTn>
                              </p:par>
                            </p:childTnLst>
                          </p:cTn>
                        </p:par>
                        <p:par>
                          <p:cTn id="130" fill="hold" nodeType="afterGroup">
                            <p:stCondLst>
                              <p:cond delay="0"/>
                            </p:stCondLst>
                            <p:childTnLst>
                              <p:par>
                                <p:cTn id="131" presetID="1" presetClass="entr" presetSubtype="0" fill="hold" grpId="0" nodeType="afterEffect">
                                  <p:stCondLst>
                                    <p:cond delay="0"/>
                                  </p:stCondLst>
                                  <p:childTnLst>
                                    <p:set>
                                      <p:cBhvr>
                                        <p:cTn id="132" dur="1" fill="hold">
                                          <p:stCondLst>
                                            <p:cond delay="0"/>
                                          </p:stCondLst>
                                        </p:cTn>
                                        <p:tgtEl>
                                          <p:spTgt spid="7209"/>
                                        </p:tgtEl>
                                        <p:attrNameLst>
                                          <p:attrName>style.visibility</p:attrName>
                                        </p:attrNameLst>
                                      </p:cBhvr>
                                      <p:to>
                                        <p:strVal val="visible"/>
                                      </p:to>
                                    </p:se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7210"/>
                                        </p:tgtEl>
                                        <p:attrNameLst>
                                          <p:attrName>style.visibility</p:attrName>
                                        </p:attrNameLst>
                                      </p:cBhvr>
                                      <p:to>
                                        <p:strVal val="visible"/>
                                      </p:to>
                                    </p:se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7211"/>
                                        </p:tgtEl>
                                        <p:attrNameLst>
                                          <p:attrName>style.visibility</p:attrName>
                                        </p:attrNameLst>
                                      </p:cBhvr>
                                      <p:to>
                                        <p:strVal val="visible"/>
                                      </p:to>
                                    </p:se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7215"/>
                                        </p:tgtEl>
                                        <p:attrNameLst>
                                          <p:attrName>style.visibility</p:attrName>
                                        </p:attrNameLst>
                                      </p:cBhvr>
                                      <p:to>
                                        <p:strVal val="visible"/>
                                      </p:to>
                                    </p:set>
                                  </p:childTnLst>
                                </p:cTn>
                              </p:par>
                            </p:childTnLst>
                          </p:cTn>
                        </p:par>
                      </p:childTnLst>
                    </p:cTn>
                  </p:par>
                  <p:par>
                    <p:cTn id="145" fill="hold" nodeType="clickPar">
                      <p:stCondLst>
                        <p:cond delay="indefinite"/>
                      </p:stCondLst>
                      <p:childTnLst>
                        <p:par>
                          <p:cTn id="146" fill="hold" nodeType="withGroup">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7212"/>
                                        </p:tgtEl>
                                        <p:attrNameLst>
                                          <p:attrName>style.visibility</p:attrName>
                                        </p:attrNameLst>
                                      </p:cBhvr>
                                      <p:to>
                                        <p:strVal val="visible"/>
                                      </p:to>
                                    </p:se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7216"/>
                                        </p:tgtEl>
                                        <p:attrNameLst>
                                          <p:attrName>style.visibility</p:attrName>
                                        </p:attrNameLst>
                                      </p:cBhvr>
                                      <p:to>
                                        <p:strVal val="visible"/>
                                      </p:to>
                                    </p:se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7213"/>
                                        </p:tgtEl>
                                        <p:attrNameLst>
                                          <p:attrName>style.visibility</p:attrName>
                                        </p:attrNameLst>
                                      </p:cBhvr>
                                      <p:to>
                                        <p:strVal val="visible"/>
                                      </p:to>
                                    </p:se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7235"/>
                                        </p:tgtEl>
                                        <p:attrNameLst>
                                          <p:attrName>style.visibility</p:attrName>
                                        </p:attrNameLst>
                                      </p:cBhvr>
                                      <p:to>
                                        <p:strVal val="visible"/>
                                      </p:to>
                                    </p:set>
                                  </p:childTnLst>
                                </p:cTn>
                              </p:par>
                            </p:childTnLst>
                          </p:cTn>
                        </p:par>
                      </p:childTnLst>
                    </p:cTn>
                  </p:par>
                  <p:par>
                    <p:cTn id="161" fill="hold" nodeType="clickPar">
                      <p:stCondLst>
                        <p:cond delay="indefinite"/>
                      </p:stCondLst>
                      <p:childTnLst>
                        <p:par>
                          <p:cTn id="162" fill="hold" nodeType="withGroup">
                            <p:stCondLst>
                              <p:cond delay="0"/>
                            </p:stCondLst>
                            <p:childTnLst>
                              <p:par>
                                <p:cTn id="163" presetID="1" presetClass="entr" presetSubtype="0" fill="hold" grpId="0" nodeType="clickEffect">
                                  <p:stCondLst>
                                    <p:cond delay="0"/>
                                  </p:stCondLst>
                                  <p:childTnLst>
                                    <p:set>
                                      <p:cBhvr>
                                        <p:cTn id="164" dur="1" fill="hold">
                                          <p:stCondLst>
                                            <p:cond delay="0"/>
                                          </p:stCondLst>
                                        </p:cTn>
                                        <p:tgtEl>
                                          <p:spTgt spid="7214"/>
                                        </p:tgtEl>
                                        <p:attrNameLst>
                                          <p:attrName>style.visibility</p:attrName>
                                        </p:attrNameLst>
                                      </p:cBhvr>
                                      <p:to>
                                        <p:strVal val="visible"/>
                                      </p:to>
                                    </p:se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1" presetClass="entr" presetSubtype="0" fill="hold" grpId="0" nodeType="clickEffect">
                                  <p:stCondLst>
                                    <p:cond delay="0"/>
                                  </p:stCondLst>
                                  <p:childTnLst>
                                    <p:set>
                                      <p:cBhvr>
                                        <p:cTn id="168" dur="1" fill="hold">
                                          <p:stCondLst>
                                            <p:cond delay="0"/>
                                          </p:stCondLst>
                                        </p:cTn>
                                        <p:tgtEl>
                                          <p:spTgt spid="7236"/>
                                        </p:tgtEl>
                                        <p:attrNameLst>
                                          <p:attrName>style.visibility</p:attrName>
                                        </p:attrNameLst>
                                      </p:cBhvr>
                                      <p:to>
                                        <p:strVal val="visible"/>
                                      </p:to>
                                    </p:set>
                                  </p:childTnLst>
                                </p:cTn>
                              </p:par>
                            </p:childTnLst>
                          </p:cTn>
                        </p:par>
                      </p:childTnLst>
                    </p:cTn>
                  </p:par>
                  <p:par>
                    <p:cTn id="169" fill="hold" nodeType="clickPar">
                      <p:stCondLst>
                        <p:cond delay="indefinite"/>
                      </p:stCondLst>
                      <p:childTnLst>
                        <p:par>
                          <p:cTn id="170" fill="hold" nodeType="withGroup">
                            <p:stCondLst>
                              <p:cond delay="0"/>
                            </p:stCondLst>
                            <p:childTnLst>
                              <p:par>
                                <p:cTn id="171" presetID="1" presetClass="entr" presetSubtype="0" fill="hold" grpId="0" nodeType="clickEffect">
                                  <p:stCondLst>
                                    <p:cond delay="0"/>
                                  </p:stCondLst>
                                  <p:childTnLst>
                                    <p:set>
                                      <p:cBhvr>
                                        <p:cTn id="172" dur="1" fill="hold">
                                          <p:stCondLst>
                                            <p:cond delay="0"/>
                                          </p:stCondLst>
                                        </p:cTn>
                                        <p:tgtEl>
                                          <p:spTgt spid="7234"/>
                                        </p:tgtEl>
                                        <p:attrNameLst>
                                          <p:attrName>style.visibility</p:attrName>
                                        </p:attrNameLst>
                                      </p:cBhvr>
                                      <p:to>
                                        <p:strVal val="visible"/>
                                      </p:to>
                                    </p:se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1" presetClass="entr" presetSubtype="0" fill="hold" grpId="0" nodeType="clickEffect">
                                  <p:stCondLst>
                                    <p:cond delay="0"/>
                                  </p:stCondLst>
                                  <p:childTnLst>
                                    <p:set>
                                      <p:cBhvr>
                                        <p:cTn id="176" dur="1" fill="hold">
                                          <p:stCondLst>
                                            <p:cond delay="0"/>
                                          </p:stCondLst>
                                        </p:cTn>
                                        <p:tgtEl>
                                          <p:spTgt spid="7217"/>
                                        </p:tgtEl>
                                        <p:attrNameLst>
                                          <p:attrName>style.visibility</p:attrName>
                                        </p:attrNameLst>
                                      </p:cBhvr>
                                      <p:to>
                                        <p:strVal val="visible"/>
                                      </p:to>
                                    </p:se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42"/>
                                        </p:tgtEl>
                                        <p:attrNameLst>
                                          <p:attrName>style.visibility</p:attrName>
                                        </p:attrNameLst>
                                      </p:cBhvr>
                                      <p:to>
                                        <p:strVal val="visible"/>
                                      </p:to>
                                    </p:se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1" presetClass="entr" presetSubtype="0" fill="hold" grpId="0" nodeType="clickEffect">
                                  <p:stCondLst>
                                    <p:cond delay="0"/>
                                  </p:stCondLst>
                                  <p:childTnLst>
                                    <p:set>
                                      <p:cBhvr>
                                        <p:cTn id="184" dur="1" fill="hold">
                                          <p:stCondLst>
                                            <p:cond delay="0"/>
                                          </p:stCondLst>
                                        </p:cTn>
                                        <p:tgtEl>
                                          <p:spTgt spid="7218"/>
                                        </p:tgtEl>
                                        <p:attrNameLst>
                                          <p:attrName>style.visibility</p:attrName>
                                        </p:attrNameLst>
                                      </p:cBhvr>
                                      <p:to>
                                        <p:strVal val="visible"/>
                                      </p:to>
                                    </p:set>
                                  </p:childTnLst>
                                </p:cTn>
                              </p:par>
                            </p:childTnLst>
                          </p:cTn>
                        </p:par>
                      </p:childTnLst>
                    </p:cTn>
                  </p:par>
                  <p:par>
                    <p:cTn id="185" fill="hold" nodeType="clickPar">
                      <p:stCondLst>
                        <p:cond delay="indefinite"/>
                      </p:stCondLst>
                      <p:childTnLst>
                        <p:par>
                          <p:cTn id="186" fill="hold" nodeType="withGroup">
                            <p:stCondLst>
                              <p:cond delay="0"/>
                            </p:stCondLst>
                            <p:childTnLst>
                              <p:par>
                                <p:cTn id="187" presetID="1" presetClass="entr" presetSubtype="0" fill="hold" grpId="0" nodeType="clickEffect">
                                  <p:stCondLst>
                                    <p:cond delay="0"/>
                                  </p:stCondLst>
                                  <p:childTnLst>
                                    <p:set>
                                      <p:cBhvr>
                                        <p:cTn id="188" dur="1" fill="hold">
                                          <p:stCondLst>
                                            <p:cond delay="0"/>
                                          </p:stCondLst>
                                        </p:cTn>
                                        <p:tgtEl>
                                          <p:spTgt spid="7219"/>
                                        </p:tgtEl>
                                        <p:attrNameLst>
                                          <p:attrName>style.visibility</p:attrName>
                                        </p:attrNameLst>
                                      </p:cBhvr>
                                      <p:to>
                                        <p:strVal val="visible"/>
                                      </p:to>
                                    </p:set>
                                  </p:childTnLst>
                                </p:cTn>
                              </p:par>
                            </p:childTnLst>
                          </p:cTn>
                        </p:par>
                      </p:childTnLst>
                    </p:cTn>
                  </p:par>
                  <p:par>
                    <p:cTn id="189" fill="hold" nodeType="clickPar">
                      <p:stCondLst>
                        <p:cond delay="indefinite"/>
                      </p:stCondLst>
                      <p:childTnLst>
                        <p:par>
                          <p:cTn id="190" fill="hold" nodeType="withGroup">
                            <p:stCondLst>
                              <p:cond delay="0"/>
                            </p:stCondLst>
                            <p:childTnLst>
                              <p:par>
                                <p:cTn id="191" presetID="1" presetClass="entr" presetSubtype="0" fill="hold" grpId="0" nodeType="clickEffect">
                                  <p:stCondLst>
                                    <p:cond delay="0"/>
                                  </p:stCondLst>
                                  <p:childTnLst>
                                    <p:set>
                                      <p:cBhvr>
                                        <p:cTn id="192" dur="1" fill="hold">
                                          <p:stCondLst>
                                            <p:cond delay="0"/>
                                          </p:stCondLst>
                                        </p:cTn>
                                        <p:tgtEl>
                                          <p:spTgt spid="7220"/>
                                        </p:tgtEl>
                                        <p:attrNameLst>
                                          <p:attrName>style.visibility</p:attrName>
                                        </p:attrNameLst>
                                      </p:cBhvr>
                                      <p:to>
                                        <p:strVal val="visible"/>
                                      </p:to>
                                    </p:set>
                                  </p:childTnLst>
                                </p:cTn>
                              </p:par>
                            </p:childTnLst>
                          </p:cTn>
                        </p:par>
                      </p:childTnLst>
                    </p:cTn>
                  </p:par>
                  <p:par>
                    <p:cTn id="193" fill="hold" nodeType="clickPar">
                      <p:stCondLst>
                        <p:cond delay="indefinite"/>
                      </p:stCondLst>
                      <p:childTnLst>
                        <p:par>
                          <p:cTn id="194" fill="hold" nodeType="withGroup">
                            <p:stCondLst>
                              <p:cond delay="0"/>
                            </p:stCondLst>
                            <p:childTnLst>
                              <p:par>
                                <p:cTn id="195" presetID="1" presetClass="entr" presetSubtype="0" fill="hold" grpId="0" nodeType="clickEffect">
                                  <p:stCondLst>
                                    <p:cond delay="0"/>
                                  </p:stCondLst>
                                  <p:childTnLst>
                                    <p:set>
                                      <p:cBhvr>
                                        <p:cTn id="196" dur="1" fill="hold">
                                          <p:stCondLst>
                                            <p:cond delay="0"/>
                                          </p:stCondLst>
                                        </p:cTn>
                                        <p:tgtEl>
                                          <p:spTgt spid="7223"/>
                                        </p:tgtEl>
                                        <p:attrNameLst>
                                          <p:attrName>style.visibility</p:attrName>
                                        </p:attrNameLst>
                                      </p:cBhvr>
                                      <p:to>
                                        <p:strVal val="visible"/>
                                      </p:to>
                                    </p:set>
                                  </p:childTnLst>
                                </p:cTn>
                              </p:par>
                            </p:childTnLst>
                          </p:cTn>
                        </p:par>
                      </p:childTnLst>
                    </p:cTn>
                  </p:par>
                  <p:par>
                    <p:cTn id="197" fill="hold" nodeType="clickPar">
                      <p:stCondLst>
                        <p:cond delay="indefinite"/>
                      </p:stCondLst>
                      <p:childTnLst>
                        <p:par>
                          <p:cTn id="198" fill="hold" nodeType="withGroup">
                            <p:stCondLst>
                              <p:cond delay="0"/>
                            </p:stCondLst>
                            <p:childTnLst>
                              <p:par>
                                <p:cTn id="199" presetID="1" presetClass="entr" presetSubtype="0" fill="hold" grpId="0" nodeType="clickEffect">
                                  <p:stCondLst>
                                    <p:cond delay="0"/>
                                  </p:stCondLst>
                                  <p:childTnLst>
                                    <p:set>
                                      <p:cBhvr>
                                        <p:cTn id="200" dur="1" fill="hold">
                                          <p:stCondLst>
                                            <p:cond delay="0"/>
                                          </p:stCondLst>
                                        </p:cTn>
                                        <p:tgtEl>
                                          <p:spTgt spid="7224"/>
                                        </p:tgtEl>
                                        <p:attrNameLst>
                                          <p:attrName>style.visibility</p:attrName>
                                        </p:attrNameLst>
                                      </p:cBhvr>
                                      <p:to>
                                        <p:strVal val="visible"/>
                                      </p:to>
                                    </p:set>
                                  </p:childTnLst>
                                </p:cTn>
                              </p:par>
                            </p:childTnLst>
                          </p:cTn>
                        </p:par>
                      </p:childTnLst>
                    </p:cTn>
                  </p:par>
                  <p:par>
                    <p:cTn id="201" fill="hold" nodeType="clickPar">
                      <p:stCondLst>
                        <p:cond delay="indefinite"/>
                      </p:stCondLst>
                      <p:childTnLst>
                        <p:par>
                          <p:cTn id="202" fill="hold" nodeType="withGroup">
                            <p:stCondLst>
                              <p:cond delay="0"/>
                            </p:stCondLst>
                            <p:childTnLst>
                              <p:par>
                                <p:cTn id="203" presetID="1" presetClass="entr" presetSubtype="0" fill="hold" grpId="0" nodeType="clickEffect">
                                  <p:stCondLst>
                                    <p:cond delay="0"/>
                                  </p:stCondLst>
                                  <p:childTnLst>
                                    <p:set>
                                      <p:cBhvr>
                                        <p:cTn id="204" dur="1" fill="hold">
                                          <p:stCondLst>
                                            <p:cond delay="0"/>
                                          </p:stCondLst>
                                        </p:cTn>
                                        <p:tgtEl>
                                          <p:spTgt spid="7225"/>
                                        </p:tgtEl>
                                        <p:attrNameLst>
                                          <p:attrName>style.visibility</p:attrName>
                                        </p:attrNameLst>
                                      </p:cBhvr>
                                      <p:to>
                                        <p:strVal val="visible"/>
                                      </p:to>
                                    </p:set>
                                  </p:childTnLst>
                                </p:cTn>
                              </p:par>
                            </p:childTnLst>
                          </p:cTn>
                        </p:par>
                      </p:childTnLst>
                    </p:cTn>
                  </p:par>
                  <p:par>
                    <p:cTn id="205" fill="hold" nodeType="clickPar">
                      <p:stCondLst>
                        <p:cond delay="indefinite"/>
                      </p:stCondLst>
                      <p:childTnLst>
                        <p:par>
                          <p:cTn id="206" fill="hold" nodeType="withGroup">
                            <p:stCondLst>
                              <p:cond delay="0"/>
                            </p:stCondLst>
                            <p:childTnLst>
                              <p:par>
                                <p:cTn id="207" presetID="1" presetClass="entr" presetSubtype="0" fill="hold" grpId="0" nodeType="clickEffect">
                                  <p:stCondLst>
                                    <p:cond delay="0"/>
                                  </p:stCondLst>
                                  <p:childTnLst>
                                    <p:set>
                                      <p:cBhvr>
                                        <p:cTn id="208" dur="1" fill="hold">
                                          <p:stCondLst>
                                            <p:cond delay="0"/>
                                          </p:stCondLst>
                                        </p:cTn>
                                        <p:tgtEl>
                                          <p:spTgt spid="7222"/>
                                        </p:tgtEl>
                                        <p:attrNameLst>
                                          <p:attrName>style.visibility</p:attrName>
                                        </p:attrNameLst>
                                      </p:cBhvr>
                                      <p:to>
                                        <p:strVal val="visible"/>
                                      </p:to>
                                    </p:set>
                                  </p:childTnLst>
                                </p:cTn>
                              </p:par>
                            </p:childTnLst>
                          </p:cTn>
                        </p:par>
                      </p:childTnLst>
                    </p:cTn>
                  </p:par>
                  <p:par>
                    <p:cTn id="209" fill="hold" nodeType="clickPar">
                      <p:stCondLst>
                        <p:cond delay="indefinite"/>
                      </p:stCondLst>
                      <p:childTnLst>
                        <p:par>
                          <p:cTn id="210" fill="hold" nodeType="withGroup">
                            <p:stCondLst>
                              <p:cond delay="0"/>
                            </p:stCondLst>
                            <p:childTnLst>
                              <p:par>
                                <p:cTn id="211" presetID="1" presetClass="entr" presetSubtype="0" fill="hold" grpId="0" nodeType="clickEffect">
                                  <p:stCondLst>
                                    <p:cond delay="0"/>
                                  </p:stCondLst>
                                  <p:childTnLst>
                                    <p:set>
                                      <p:cBhvr>
                                        <p:cTn id="212" dur="1" fill="hold">
                                          <p:stCondLst>
                                            <p:cond delay="0"/>
                                          </p:stCondLst>
                                        </p:cTn>
                                        <p:tgtEl>
                                          <p:spTgt spid="7228"/>
                                        </p:tgtEl>
                                        <p:attrNameLst>
                                          <p:attrName>style.visibility</p:attrName>
                                        </p:attrNameLst>
                                      </p:cBhvr>
                                      <p:to>
                                        <p:strVal val="visible"/>
                                      </p:to>
                                    </p:set>
                                  </p:childTnLst>
                                </p:cTn>
                              </p:par>
                            </p:childTnLst>
                          </p:cTn>
                        </p:par>
                      </p:childTnLst>
                    </p:cTn>
                  </p:par>
                  <p:par>
                    <p:cTn id="213" fill="hold" nodeType="clickPar">
                      <p:stCondLst>
                        <p:cond delay="indefinite"/>
                      </p:stCondLst>
                      <p:childTnLst>
                        <p:par>
                          <p:cTn id="214" fill="hold" nodeType="withGroup">
                            <p:stCondLst>
                              <p:cond delay="0"/>
                            </p:stCondLst>
                            <p:childTnLst>
                              <p:par>
                                <p:cTn id="215" presetID="1" presetClass="entr" presetSubtype="0" fill="hold" grpId="0" nodeType="clickEffect">
                                  <p:stCondLst>
                                    <p:cond delay="0"/>
                                  </p:stCondLst>
                                  <p:childTnLst>
                                    <p:set>
                                      <p:cBhvr>
                                        <p:cTn id="216" dur="1" fill="hold">
                                          <p:stCondLst>
                                            <p:cond delay="0"/>
                                          </p:stCondLst>
                                        </p:cTn>
                                        <p:tgtEl>
                                          <p:spTgt spid="7226"/>
                                        </p:tgtEl>
                                        <p:attrNameLst>
                                          <p:attrName>style.visibility</p:attrName>
                                        </p:attrNameLst>
                                      </p:cBhvr>
                                      <p:to>
                                        <p:strVal val="visible"/>
                                      </p:to>
                                    </p:set>
                                  </p:childTnLst>
                                </p:cTn>
                              </p:par>
                            </p:childTnLst>
                          </p:cTn>
                        </p:par>
                      </p:childTnLst>
                    </p:cTn>
                  </p:par>
                  <p:par>
                    <p:cTn id="217" fill="hold" nodeType="clickPar">
                      <p:stCondLst>
                        <p:cond delay="indefinite"/>
                      </p:stCondLst>
                      <p:childTnLst>
                        <p:par>
                          <p:cTn id="218" fill="hold" nodeType="withGroup">
                            <p:stCondLst>
                              <p:cond delay="0"/>
                            </p:stCondLst>
                            <p:childTnLst>
                              <p:par>
                                <p:cTn id="219" presetID="1" presetClass="entr" presetSubtype="0" fill="hold" grpId="0" nodeType="clickEffect">
                                  <p:stCondLst>
                                    <p:cond delay="0"/>
                                  </p:stCondLst>
                                  <p:childTnLst>
                                    <p:set>
                                      <p:cBhvr>
                                        <p:cTn id="220" dur="1" fill="hold">
                                          <p:stCondLst>
                                            <p:cond delay="0"/>
                                          </p:stCondLst>
                                        </p:cTn>
                                        <p:tgtEl>
                                          <p:spTgt spid="7238"/>
                                        </p:tgtEl>
                                        <p:attrNameLst>
                                          <p:attrName>style.visibility</p:attrName>
                                        </p:attrNameLst>
                                      </p:cBhvr>
                                      <p:to>
                                        <p:strVal val="visible"/>
                                      </p:to>
                                    </p:set>
                                  </p:childTnLst>
                                </p:cTn>
                              </p:par>
                            </p:childTnLst>
                          </p:cTn>
                        </p:par>
                      </p:childTnLst>
                    </p:cTn>
                  </p:par>
                  <p:par>
                    <p:cTn id="221" fill="hold" nodeType="clickPar">
                      <p:stCondLst>
                        <p:cond delay="indefinite"/>
                      </p:stCondLst>
                      <p:childTnLst>
                        <p:par>
                          <p:cTn id="222" fill="hold" nodeType="withGroup">
                            <p:stCondLst>
                              <p:cond delay="0"/>
                            </p:stCondLst>
                            <p:childTnLst>
                              <p:par>
                                <p:cTn id="223" presetID="1" presetClass="entr" presetSubtype="0" fill="hold" grpId="0" nodeType="clickEffect">
                                  <p:stCondLst>
                                    <p:cond delay="0"/>
                                  </p:stCondLst>
                                  <p:childTnLst>
                                    <p:set>
                                      <p:cBhvr>
                                        <p:cTn id="224" dur="1" fill="hold">
                                          <p:stCondLst>
                                            <p:cond delay="0"/>
                                          </p:stCondLst>
                                        </p:cTn>
                                        <p:tgtEl>
                                          <p:spTgt spid="7227"/>
                                        </p:tgtEl>
                                        <p:attrNameLst>
                                          <p:attrName>style.visibility</p:attrName>
                                        </p:attrNameLst>
                                      </p:cBhvr>
                                      <p:to>
                                        <p:strVal val="visible"/>
                                      </p:to>
                                    </p:set>
                                  </p:childTnLst>
                                </p:cTn>
                              </p:par>
                            </p:childTnLst>
                          </p:cTn>
                        </p:par>
                      </p:childTnLst>
                    </p:cTn>
                  </p:par>
                  <p:par>
                    <p:cTn id="225" fill="hold" nodeType="clickPar">
                      <p:stCondLst>
                        <p:cond delay="indefinite"/>
                      </p:stCondLst>
                      <p:childTnLst>
                        <p:par>
                          <p:cTn id="226" fill="hold" nodeType="withGroup">
                            <p:stCondLst>
                              <p:cond delay="0"/>
                            </p:stCondLst>
                            <p:childTnLst>
                              <p:par>
                                <p:cTn id="227" presetID="1" presetClass="entr" presetSubtype="0" fill="hold" grpId="0" nodeType="clickEffect">
                                  <p:stCondLst>
                                    <p:cond delay="0"/>
                                  </p:stCondLst>
                                  <p:childTnLst>
                                    <p:set>
                                      <p:cBhvr>
                                        <p:cTn id="228" dur="1" fill="hold">
                                          <p:stCondLst>
                                            <p:cond delay="0"/>
                                          </p:stCondLst>
                                        </p:cTn>
                                        <p:tgtEl>
                                          <p:spTgt spid="7221"/>
                                        </p:tgtEl>
                                        <p:attrNameLst>
                                          <p:attrName>style.visibility</p:attrName>
                                        </p:attrNameLst>
                                      </p:cBhvr>
                                      <p:to>
                                        <p:strVal val="visible"/>
                                      </p:to>
                                    </p:set>
                                  </p:childTnLst>
                                </p:cTn>
                              </p:par>
                            </p:childTnLst>
                          </p:cTn>
                        </p:par>
                      </p:childTnLst>
                    </p:cTn>
                  </p:par>
                  <p:par>
                    <p:cTn id="229" fill="hold" nodeType="clickPar">
                      <p:stCondLst>
                        <p:cond delay="indefinite"/>
                      </p:stCondLst>
                      <p:childTnLst>
                        <p:par>
                          <p:cTn id="230" fill="hold" nodeType="withGroup">
                            <p:stCondLst>
                              <p:cond delay="0"/>
                            </p:stCondLst>
                            <p:childTnLst>
                              <p:par>
                                <p:cTn id="231" presetID="1" presetClass="entr" presetSubtype="0" fill="hold" grpId="0" nodeType="clickEffect">
                                  <p:stCondLst>
                                    <p:cond delay="0"/>
                                  </p:stCondLst>
                                  <p:childTnLst>
                                    <p:set>
                                      <p:cBhvr>
                                        <p:cTn id="232" dur="1" fill="hold">
                                          <p:stCondLst>
                                            <p:cond delay="0"/>
                                          </p:stCondLst>
                                        </p:cTn>
                                        <p:tgtEl>
                                          <p:spTgt spid="7237"/>
                                        </p:tgtEl>
                                        <p:attrNameLst>
                                          <p:attrName>style.visibility</p:attrName>
                                        </p:attrNameLst>
                                      </p:cBhvr>
                                      <p:to>
                                        <p:strVal val="visible"/>
                                      </p:to>
                                    </p:set>
                                  </p:childTnLst>
                                </p:cTn>
                              </p:par>
                            </p:childTnLst>
                          </p:cTn>
                        </p:par>
                      </p:childTnLst>
                    </p:cTn>
                  </p:par>
                  <p:par>
                    <p:cTn id="233" fill="hold" nodeType="clickPar">
                      <p:stCondLst>
                        <p:cond delay="indefinite"/>
                      </p:stCondLst>
                      <p:childTnLst>
                        <p:par>
                          <p:cTn id="234" fill="hold" nodeType="withGroup">
                            <p:stCondLst>
                              <p:cond delay="0"/>
                            </p:stCondLst>
                            <p:childTnLst>
                              <p:par>
                                <p:cTn id="235" presetID="1" presetClass="entr" presetSubtype="0" fill="hold" grpId="0" nodeType="clickEffect">
                                  <p:stCondLst>
                                    <p:cond delay="0"/>
                                  </p:stCondLst>
                                  <p:childTnLst>
                                    <p:set>
                                      <p:cBhvr>
                                        <p:cTn id="236" dur="1" fill="hold">
                                          <p:stCondLst>
                                            <p:cond delay="0"/>
                                          </p:stCondLst>
                                        </p:cTn>
                                        <p:tgtEl>
                                          <p:spTgt spid="7229"/>
                                        </p:tgtEl>
                                        <p:attrNameLst>
                                          <p:attrName>style.visibility</p:attrName>
                                        </p:attrNameLst>
                                      </p:cBhvr>
                                      <p:to>
                                        <p:strVal val="visible"/>
                                      </p:to>
                                    </p:set>
                                  </p:childTnLst>
                                </p:cTn>
                              </p:par>
                            </p:childTnLst>
                          </p:cTn>
                        </p:par>
                      </p:childTnLst>
                    </p:cTn>
                  </p:par>
                  <p:par>
                    <p:cTn id="237" fill="hold" nodeType="clickPar">
                      <p:stCondLst>
                        <p:cond delay="indefinite"/>
                      </p:stCondLst>
                      <p:childTnLst>
                        <p:par>
                          <p:cTn id="238" fill="hold" nodeType="withGroup">
                            <p:stCondLst>
                              <p:cond delay="0"/>
                            </p:stCondLst>
                            <p:childTnLst>
                              <p:par>
                                <p:cTn id="239" presetID="1" presetClass="entr" presetSubtype="0" fill="hold" grpId="0" nodeType="clickEffect">
                                  <p:stCondLst>
                                    <p:cond delay="0"/>
                                  </p:stCondLst>
                                  <p:childTnLst>
                                    <p:set>
                                      <p:cBhvr>
                                        <p:cTn id="240" dur="1" fill="hold">
                                          <p:stCondLst>
                                            <p:cond delay="0"/>
                                          </p:stCondLst>
                                        </p:cTn>
                                        <p:tgtEl>
                                          <p:spTgt spid="7230"/>
                                        </p:tgtEl>
                                        <p:attrNameLst>
                                          <p:attrName>style.visibility</p:attrName>
                                        </p:attrNameLst>
                                      </p:cBhvr>
                                      <p:to>
                                        <p:strVal val="visible"/>
                                      </p:to>
                                    </p:set>
                                  </p:childTnLst>
                                </p:cTn>
                              </p:par>
                            </p:childTnLst>
                          </p:cTn>
                        </p:par>
                      </p:childTnLst>
                    </p:cTn>
                  </p:par>
                  <p:par>
                    <p:cTn id="241" fill="hold" nodeType="clickPar">
                      <p:stCondLst>
                        <p:cond delay="indefinite"/>
                      </p:stCondLst>
                      <p:childTnLst>
                        <p:par>
                          <p:cTn id="242" fill="hold" nodeType="withGroup">
                            <p:stCondLst>
                              <p:cond delay="0"/>
                            </p:stCondLst>
                            <p:childTnLst>
                              <p:par>
                                <p:cTn id="243" presetID="1" presetClass="entr" presetSubtype="0" fill="hold" grpId="0" nodeType="clickEffect">
                                  <p:stCondLst>
                                    <p:cond delay="0"/>
                                  </p:stCondLst>
                                  <p:childTnLst>
                                    <p:set>
                                      <p:cBhvr>
                                        <p:cTn id="244" dur="1" fill="hold">
                                          <p:stCondLst>
                                            <p:cond delay="0"/>
                                          </p:stCondLst>
                                        </p:cTn>
                                        <p:tgtEl>
                                          <p:spTgt spid="7239"/>
                                        </p:tgtEl>
                                        <p:attrNameLst>
                                          <p:attrName>style.visibility</p:attrName>
                                        </p:attrNameLst>
                                      </p:cBhvr>
                                      <p:to>
                                        <p:strVal val="visible"/>
                                      </p:to>
                                    </p:set>
                                  </p:childTnLst>
                                </p:cTn>
                              </p:par>
                            </p:childTnLst>
                          </p:cTn>
                        </p:par>
                      </p:childTnLst>
                    </p:cTn>
                  </p:par>
                  <p:par>
                    <p:cTn id="245" fill="hold" nodeType="clickPar">
                      <p:stCondLst>
                        <p:cond delay="indefinite"/>
                      </p:stCondLst>
                      <p:childTnLst>
                        <p:par>
                          <p:cTn id="246" fill="hold" nodeType="withGroup">
                            <p:stCondLst>
                              <p:cond delay="0"/>
                            </p:stCondLst>
                            <p:childTnLst>
                              <p:par>
                                <p:cTn id="247" presetID="1" presetClass="entr" presetSubtype="0" fill="hold" grpId="0" nodeType="clickEffect">
                                  <p:stCondLst>
                                    <p:cond delay="0"/>
                                  </p:stCondLst>
                                  <p:childTnLst>
                                    <p:set>
                                      <p:cBhvr>
                                        <p:cTn id="248" dur="1" fill="hold">
                                          <p:stCondLst>
                                            <p:cond delay="0"/>
                                          </p:stCondLst>
                                        </p:cTn>
                                        <p:tgtEl>
                                          <p:spTgt spid="7232"/>
                                        </p:tgtEl>
                                        <p:attrNameLst>
                                          <p:attrName>style.visibility</p:attrName>
                                        </p:attrNameLst>
                                      </p:cBhvr>
                                      <p:to>
                                        <p:strVal val="visible"/>
                                      </p:to>
                                    </p:set>
                                  </p:childTnLst>
                                </p:cTn>
                              </p:par>
                            </p:childTnLst>
                          </p:cTn>
                        </p:par>
                      </p:childTnLst>
                    </p:cTn>
                  </p:par>
                  <p:par>
                    <p:cTn id="249" fill="hold" nodeType="clickPar">
                      <p:stCondLst>
                        <p:cond delay="indefinite"/>
                      </p:stCondLst>
                      <p:childTnLst>
                        <p:par>
                          <p:cTn id="250" fill="hold" nodeType="withGroup">
                            <p:stCondLst>
                              <p:cond delay="0"/>
                            </p:stCondLst>
                            <p:childTnLst>
                              <p:par>
                                <p:cTn id="251" presetID="1" presetClass="entr" presetSubtype="0" fill="hold" grpId="0" nodeType="clickEffect">
                                  <p:stCondLst>
                                    <p:cond delay="0"/>
                                  </p:stCondLst>
                                  <p:childTnLst>
                                    <p:set>
                                      <p:cBhvr>
                                        <p:cTn id="252" dur="1" fill="hold">
                                          <p:stCondLst>
                                            <p:cond delay="0"/>
                                          </p:stCondLst>
                                        </p:cTn>
                                        <p:tgtEl>
                                          <p:spTgt spid="72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175" grpId="0" animBg="1"/>
      <p:bldP spid="7176" grpId="0"/>
      <p:bldP spid="7177" grpId="0"/>
      <p:bldP spid="7178" grpId="0"/>
      <p:bldP spid="7179" grpId="0"/>
      <p:bldP spid="7180" grpId="0"/>
      <p:bldP spid="7181" grpId="0"/>
      <p:bldP spid="7182" grpId="0"/>
      <p:bldP spid="7183" grpId="0"/>
      <p:bldP spid="7184" grpId="0"/>
      <p:bldP spid="7185" grpId="0"/>
      <p:bldP spid="7186" grpId="0"/>
      <p:bldP spid="7187" grpId="0"/>
      <p:bldP spid="7188" grpId="0"/>
      <p:bldP spid="7189" grpId="0"/>
      <p:bldP spid="7190" grpId="0"/>
      <p:bldP spid="7191" grpId="0"/>
      <p:bldP spid="7192" grpId="0"/>
      <p:bldP spid="7193" grpId="0"/>
      <p:bldP spid="7194" grpId="0"/>
      <p:bldP spid="7195" grpId="0"/>
      <p:bldP spid="7196" grpId="0"/>
      <p:bldP spid="7197" grpId="0"/>
      <p:bldP spid="7198" grpId="0"/>
      <p:bldP spid="7199" grpId="0"/>
      <p:bldP spid="7202" grpId="0"/>
      <p:bldP spid="7203" grpId="0"/>
      <p:bldP spid="7204" grpId="0"/>
      <p:bldP spid="42" grpId="0" animBg="1"/>
      <p:bldP spid="43" grpId="0" animBg="1"/>
      <p:bldP spid="7207" grpId="0" animBg="1"/>
      <p:bldP spid="7208" grpId="0"/>
      <p:bldP spid="7209" grpId="0"/>
      <p:bldP spid="7210" grpId="0"/>
      <p:bldP spid="7211" grpId="0"/>
      <p:bldP spid="7212" grpId="0"/>
      <p:bldP spid="7213" grpId="0"/>
      <p:bldP spid="7214" grpId="0"/>
      <p:bldP spid="7215" grpId="0"/>
      <p:bldP spid="7216" grpId="0"/>
      <p:bldP spid="7217" grpId="0"/>
      <p:bldP spid="7218" grpId="0"/>
      <p:bldP spid="7219" grpId="0"/>
      <p:bldP spid="7220" grpId="0"/>
      <p:bldP spid="7221" grpId="0"/>
      <p:bldP spid="7222" grpId="0"/>
      <p:bldP spid="7223" grpId="0"/>
      <p:bldP spid="7224" grpId="0"/>
      <p:bldP spid="7225" grpId="0"/>
      <p:bldP spid="7226" grpId="0"/>
      <p:bldP spid="7227" grpId="0"/>
      <p:bldP spid="7228" grpId="0"/>
      <p:bldP spid="7229" grpId="0"/>
      <p:bldP spid="7230" grpId="0"/>
      <p:bldP spid="7231" grpId="0"/>
      <p:bldP spid="7232" grpId="0"/>
      <p:bldP spid="7234" grpId="0"/>
      <p:bldP spid="7235" grpId="0"/>
      <p:bldP spid="7236" grpId="0"/>
      <p:bldP spid="7237" grpId="0"/>
      <p:bldP spid="7238" grpId="0"/>
      <p:bldP spid="7239" grpId="0"/>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833438" y="969963"/>
            <a:ext cx="7278687" cy="4619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b="0"/>
              <a:t>Détermination du </a:t>
            </a:r>
            <a:r>
              <a:rPr lang="fr-FR" altLang="fr-FR" sz="2400">
                <a:solidFill>
                  <a:srgbClr val="FF6600"/>
                </a:solidFill>
              </a:rPr>
              <a:t>nombre</a:t>
            </a:r>
            <a:r>
              <a:rPr lang="fr-FR" altLang="fr-FR" sz="2400" b="0"/>
              <a:t> de diviseurs d’un entier</a:t>
            </a:r>
          </a:p>
        </p:txBody>
      </p:sp>
      <p:sp>
        <p:nvSpPr>
          <p:cNvPr id="8195" name="Rectangle 4"/>
          <p:cNvSpPr>
            <a:spLocks noChangeArrowheads="1"/>
          </p:cNvSpPr>
          <p:nvPr/>
        </p:nvSpPr>
        <p:spPr bwMode="auto">
          <a:xfrm>
            <a:off x="482600" y="1428750"/>
            <a:ext cx="1566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a:solidFill>
                  <a:schemeClr val="tx1"/>
                </a:solidFill>
                <a:latin typeface="Times New Roman" pitchFamily="18" charset="0"/>
              </a:rPr>
              <a:t>Exemple1</a:t>
            </a:r>
            <a:r>
              <a:rPr lang="fr-FR" altLang="fr-FR" sz="2400" b="0">
                <a:solidFill>
                  <a:schemeClr val="tx1"/>
                </a:solidFill>
                <a:latin typeface="Times New Roman" pitchFamily="18" charset="0"/>
              </a:rPr>
              <a:t>:</a:t>
            </a:r>
          </a:p>
        </p:txBody>
      </p:sp>
      <p:sp>
        <p:nvSpPr>
          <p:cNvPr id="8196" name="Text Box 26"/>
          <p:cNvSpPr txBox="1">
            <a:spLocks noChangeArrowheads="1"/>
          </p:cNvSpPr>
          <p:nvPr/>
        </p:nvSpPr>
        <p:spPr bwMode="auto">
          <a:xfrm>
            <a:off x="563563" y="4081463"/>
            <a:ext cx="914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280</a:t>
            </a:r>
          </a:p>
        </p:txBody>
      </p:sp>
      <p:sp>
        <p:nvSpPr>
          <p:cNvPr id="8197" name="Text Box 26"/>
          <p:cNvSpPr txBox="1">
            <a:spLocks noChangeArrowheads="1"/>
          </p:cNvSpPr>
          <p:nvPr/>
        </p:nvSpPr>
        <p:spPr bwMode="auto">
          <a:xfrm>
            <a:off x="1384300" y="4076700"/>
            <a:ext cx="12128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=2</a:t>
            </a:r>
            <a:r>
              <a:rPr lang="fr-FR" altLang="fr-FR" sz="2800" baseline="30000">
                <a:solidFill>
                  <a:srgbClr val="003399"/>
                </a:solidFill>
              </a:rPr>
              <a:t>3</a:t>
            </a:r>
          </a:p>
        </p:txBody>
      </p:sp>
      <p:sp>
        <p:nvSpPr>
          <p:cNvPr id="8198" name="Rectangle 34"/>
          <p:cNvSpPr>
            <a:spLocks noChangeArrowheads="1"/>
          </p:cNvSpPr>
          <p:nvPr/>
        </p:nvSpPr>
        <p:spPr bwMode="auto">
          <a:xfrm>
            <a:off x="2070100" y="4071938"/>
            <a:ext cx="385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x</a:t>
            </a:r>
          </a:p>
        </p:txBody>
      </p:sp>
      <p:sp>
        <p:nvSpPr>
          <p:cNvPr id="8199" name="Text Box 26"/>
          <p:cNvSpPr txBox="1">
            <a:spLocks noChangeArrowheads="1"/>
          </p:cNvSpPr>
          <p:nvPr/>
        </p:nvSpPr>
        <p:spPr bwMode="auto">
          <a:xfrm>
            <a:off x="2347913" y="4070350"/>
            <a:ext cx="3937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2</a:t>
            </a:r>
          </a:p>
        </p:txBody>
      </p:sp>
      <p:sp>
        <p:nvSpPr>
          <p:cNvPr id="8200" name="Rectangle 37"/>
          <p:cNvSpPr>
            <a:spLocks noChangeArrowheads="1"/>
          </p:cNvSpPr>
          <p:nvPr/>
        </p:nvSpPr>
        <p:spPr bwMode="auto">
          <a:xfrm>
            <a:off x="2584450" y="4048125"/>
            <a:ext cx="385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x</a:t>
            </a:r>
          </a:p>
        </p:txBody>
      </p:sp>
      <p:sp>
        <p:nvSpPr>
          <p:cNvPr id="8201" name="Text Box 26"/>
          <p:cNvSpPr txBox="1">
            <a:spLocks noChangeArrowheads="1"/>
          </p:cNvSpPr>
          <p:nvPr/>
        </p:nvSpPr>
        <p:spPr bwMode="auto">
          <a:xfrm>
            <a:off x="2825750" y="4071938"/>
            <a:ext cx="3937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5</a:t>
            </a:r>
          </a:p>
        </p:txBody>
      </p:sp>
      <p:sp>
        <p:nvSpPr>
          <p:cNvPr id="8202" name="Text Box 26"/>
          <p:cNvSpPr txBox="1">
            <a:spLocks noChangeArrowheads="1"/>
          </p:cNvSpPr>
          <p:nvPr/>
        </p:nvSpPr>
        <p:spPr bwMode="auto">
          <a:xfrm>
            <a:off x="3316288" y="4070350"/>
            <a:ext cx="39370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7</a:t>
            </a:r>
          </a:p>
        </p:txBody>
      </p:sp>
      <p:sp>
        <p:nvSpPr>
          <p:cNvPr id="8203" name="Rectangle 40"/>
          <p:cNvSpPr>
            <a:spLocks noChangeArrowheads="1"/>
          </p:cNvSpPr>
          <p:nvPr/>
        </p:nvSpPr>
        <p:spPr bwMode="auto">
          <a:xfrm>
            <a:off x="3046413" y="4048125"/>
            <a:ext cx="384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x</a:t>
            </a:r>
          </a:p>
        </p:txBody>
      </p:sp>
      <p:sp>
        <p:nvSpPr>
          <p:cNvPr id="42" name="Oval 35"/>
          <p:cNvSpPr>
            <a:spLocks noChangeArrowheads="1"/>
          </p:cNvSpPr>
          <p:nvPr/>
        </p:nvSpPr>
        <p:spPr bwMode="auto">
          <a:xfrm>
            <a:off x="1384300" y="5911850"/>
            <a:ext cx="1357313" cy="623888"/>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sp>
        <p:nvSpPr>
          <p:cNvPr id="8205" name="Rectangle 29"/>
          <p:cNvSpPr>
            <a:spLocks noChangeArrowheads="1"/>
          </p:cNvSpPr>
          <p:nvPr/>
        </p:nvSpPr>
        <p:spPr bwMode="auto">
          <a:xfrm>
            <a:off x="488950" y="4533900"/>
            <a:ext cx="38814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b="0">
                <a:solidFill>
                  <a:schemeClr val="tx1"/>
                </a:solidFill>
                <a:latin typeface="Roboto"/>
              </a:rPr>
              <a:t>Donc :</a:t>
            </a:r>
            <a:r>
              <a:rPr lang="fr-FR" altLang="fr-FR" sz="2400">
                <a:solidFill>
                  <a:srgbClr val="FF6600"/>
                </a:solidFill>
                <a:latin typeface="Roboto"/>
              </a:rPr>
              <a:t>nombre</a:t>
            </a:r>
            <a:r>
              <a:rPr lang="fr-FR" altLang="fr-FR" sz="2400">
                <a:solidFill>
                  <a:srgbClr val="000000"/>
                </a:solidFill>
                <a:latin typeface="Roboto"/>
              </a:rPr>
              <a:t> de diviseurs du nombre: 280</a:t>
            </a:r>
            <a:endParaRPr lang="fr-FR" altLang="fr-FR" sz="2400" b="0">
              <a:solidFill>
                <a:schemeClr val="tx1"/>
              </a:solidFill>
              <a:latin typeface="Times New Roman" pitchFamily="18" charset="0"/>
            </a:endParaRPr>
          </a:p>
        </p:txBody>
      </p:sp>
      <p:sp>
        <p:nvSpPr>
          <p:cNvPr id="8206" name="Line 28"/>
          <p:cNvSpPr>
            <a:spLocks noChangeShapeType="1"/>
          </p:cNvSpPr>
          <p:nvPr/>
        </p:nvSpPr>
        <p:spPr bwMode="auto">
          <a:xfrm flipH="1">
            <a:off x="4895850" y="1598613"/>
            <a:ext cx="0" cy="4738687"/>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8207" name="Rectangle 4"/>
          <p:cNvSpPr>
            <a:spLocks noChangeArrowheads="1"/>
          </p:cNvSpPr>
          <p:nvPr/>
        </p:nvSpPr>
        <p:spPr bwMode="auto">
          <a:xfrm>
            <a:off x="558800" y="438150"/>
            <a:ext cx="8169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000">
                <a:solidFill>
                  <a:schemeClr val="tx1"/>
                </a:solidFill>
                <a:latin typeface="Times New Roman" pitchFamily="18" charset="0"/>
              </a:rPr>
              <a:t>Application de la </a:t>
            </a:r>
            <a:r>
              <a:rPr lang="fr-FR" altLang="fr-FR" sz="2000">
                <a:solidFill>
                  <a:schemeClr val="tx1"/>
                </a:solidFill>
                <a:latin typeface="Roboto"/>
              </a:rPr>
              <a:t>décomposition en produit de facteurs premiers</a:t>
            </a:r>
            <a:r>
              <a:rPr lang="fr-FR" altLang="fr-FR" sz="2400">
                <a:solidFill>
                  <a:schemeClr val="tx1"/>
                </a:solidFill>
                <a:latin typeface="Times New Roman" pitchFamily="18" charset="0"/>
              </a:rPr>
              <a:t> </a:t>
            </a:r>
            <a:endParaRPr lang="fr-FR" altLang="fr-FR" sz="2400" b="0">
              <a:solidFill>
                <a:schemeClr val="tx1"/>
              </a:solidFill>
              <a:latin typeface="Times New Roman" pitchFamily="18" charset="0"/>
            </a:endParaRPr>
          </a:p>
        </p:txBody>
      </p:sp>
      <p:sp>
        <p:nvSpPr>
          <p:cNvPr id="8208" name="Rectangle 1"/>
          <p:cNvSpPr>
            <a:spLocks noChangeArrowheads="1"/>
          </p:cNvSpPr>
          <p:nvPr/>
        </p:nvSpPr>
        <p:spPr bwMode="auto">
          <a:xfrm>
            <a:off x="430213" y="1844675"/>
            <a:ext cx="39719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b="0">
                <a:solidFill>
                  <a:schemeClr val="tx1"/>
                </a:solidFill>
                <a:latin typeface="Times New Roman" pitchFamily="18" charset="0"/>
              </a:rPr>
              <a:t>Déterminer le </a:t>
            </a:r>
            <a:r>
              <a:rPr lang="fr-FR" altLang="fr-FR" sz="2400" b="0">
                <a:solidFill>
                  <a:srgbClr val="FF6600"/>
                </a:solidFill>
                <a:latin typeface="Times New Roman" pitchFamily="18" charset="0"/>
              </a:rPr>
              <a:t>nombre</a:t>
            </a:r>
            <a:r>
              <a:rPr lang="fr-FR" altLang="fr-FR" sz="2400" b="0">
                <a:solidFill>
                  <a:schemeClr val="tx1"/>
                </a:solidFill>
                <a:latin typeface="Times New Roman" pitchFamily="18" charset="0"/>
              </a:rPr>
              <a:t> de diviseurs du nombre:</a:t>
            </a:r>
            <a:r>
              <a:rPr lang="fr-FR" altLang="fr-FR" sz="2400" b="0">
                <a:solidFill>
                  <a:schemeClr val="tx1"/>
                </a:solidFill>
                <a:latin typeface="Roboto"/>
              </a:rPr>
              <a:t> </a:t>
            </a:r>
            <a:r>
              <a:rPr lang="fr-FR" altLang="fr-FR" sz="2400">
                <a:solidFill>
                  <a:schemeClr val="tx1"/>
                </a:solidFill>
                <a:latin typeface="Roboto"/>
              </a:rPr>
              <a:t>280</a:t>
            </a:r>
            <a:endParaRPr lang="fr-FR" altLang="fr-FR" sz="2400">
              <a:solidFill>
                <a:schemeClr val="tx1"/>
              </a:solidFill>
              <a:latin typeface="Times New Roman" pitchFamily="18" charset="0"/>
            </a:endParaRPr>
          </a:p>
        </p:txBody>
      </p:sp>
      <p:sp>
        <p:nvSpPr>
          <p:cNvPr id="8209" name="Rectangle 2"/>
          <p:cNvSpPr>
            <a:spLocks noChangeArrowheads="1"/>
          </p:cNvSpPr>
          <p:nvPr/>
        </p:nvSpPr>
        <p:spPr bwMode="auto">
          <a:xfrm>
            <a:off x="427038" y="2935288"/>
            <a:ext cx="43608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b="0">
                <a:solidFill>
                  <a:srgbClr val="000000"/>
                </a:solidFill>
                <a:latin typeface="Roboto"/>
              </a:rPr>
              <a:t>La décomposions en produit de facteurs premiers  du nombres :280 donne</a:t>
            </a:r>
            <a:endParaRPr lang="fr-FR" altLang="fr-FR" sz="2400" b="0">
              <a:solidFill>
                <a:schemeClr val="tx1"/>
              </a:solidFill>
              <a:latin typeface="Times New Roman" pitchFamily="18" charset="0"/>
            </a:endParaRPr>
          </a:p>
        </p:txBody>
      </p:sp>
      <p:sp>
        <p:nvSpPr>
          <p:cNvPr id="8210" name="Rectangle 4"/>
          <p:cNvSpPr>
            <a:spLocks noChangeArrowheads="1"/>
          </p:cNvSpPr>
          <p:nvPr/>
        </p:nvSpPr>
        <p:spPr bwMode="auto">
          <a:xfrm>
            <a:off x="446088" y="2605088"/>
            <a:ext cx="1365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a:solidFill>
                  <a:schemeClr val="tx1"/>
                </a:solidFill>
                <a:latin typeface="Times New Roman" pitchFamily="18" charset="0"/>
              </a:rPr>
              <a:t>Solution</a:t>
            </a:r>
            <a:r>
              <a:rPr lang="fr-FR" altLang="fr-FR" sz="2400" b="0">
                <a:solidFill>
                  <a:schemeClr val="tx1"/>
                </a:solidFill>
                <a:latin typeface="Times New Roman" pitchFamily="18" charset="0"/>
              </a:rPr>
              <a:t>:</a:t>
            </a:r>
          </a:p>
        </p:txBody>
      </p:sp>
      <p:sp>
        <p:nvSpPr>
          <p:cNvPr id="8211" name="Rectangle 3"/>
          <p:cNvSpPr>
            <a:spLocks noChangeArrowheads="1"/>
          </p:cNvSpPr>
          <p:nvPr/>
        </p:nvSpPr>
        <p:spPr bwMode="auto">
          <a:xfrm>
            <a:off x="525463" y="5384800"/>
            <a:ext cx="8842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b="0">
                <a:solidFill>
                  <a:schemeClr val="tx1"/>
                </a:solidFill>
                <a:latin typeface="Roboto"/>
              </a:rPr>
              <a:t>Est  :</a:t>
            </a:r>
            <a:endParaRPr lang="fr-FR" altLang="fr-FR" sz="2400" b="0">
              <a:solidFill>
                <a:schemeClr val="tx1"/>
              </a:solidFill>
              <a:latin typeface="Times New Roman" pitchFamily="18" charset="0"/>
            </a:endParaRPr>
          </a:p>
        </p:txBody>
      </p:sp>
      <p:sp>
        <p:nvSpPr>
          <p:cNvPr id="8212" name="Rectangle 5"/>
          <p:cNvSpPr>
            <a:spLocks noChangeArrowheads="1"/>
          </p:cNvSpPr>
          <p:nvPr/>
        </p:nvSpPr>
        <p:spPr bwMode="auto">
          <a:xfrm>
            <a:off x="1965325" y="5411788"/>
            <a:ext cx="357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x</a:t>
            </a:r>
          </a:p>
        </p:txBody>
      </p:sp>
      <p:sp>
        <p:nvSpPr>
          <p:cNvPr id="8213" name="Text Box 26"/>
          <p:cNvSpPr txBox="1">
            <a:spLocks noChangeArrowheads="1"/>
          </p:cNvSpPr>
          <p:nvPr/>
        </p:nvSpPr>
        <p:spPr bwMode="auto">
          <a:xfrm>
            <a:off x="1192213" y="5408613"/>
            <a:ext cx="87788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a:t>
            </a:r>
            <a:r>
              <a:rPr lang="fr-FR" altLang="fr-FR" sz="2000">
                <a:solidFill>
                  <a:srgbClr val="003399"/>
                </a:solidFill>
              </a:rPr>
              <a:t>3+</a:t>
            </a:r>
            <a:r>
              <a:rPr lang="fr-FR" altLang="fr-FR" sz="2000">
                <a:solidFill>
                  <a:srgbClr val="FF6600"/>
                </a:solidFill>
              </a:rPr>
              <a:t>1)</a:t>
            </a:r>
          </a:p>
        </p:txBody>
      </p:sp>
      <p:sp>
        <p:nvSpPr>
          <p:cNvPr id="8214" name="Text Box 26"/>
          <p:cNvSpPr txBox="1">
            <a:spLocks noChangeArrowheads="1"/>
          </p:cNvSpPr>
          <p:nvPr/>
        </p:nvSpPr>
        <p:spPr bwMode="auto">
          <a:xfrm>
            <a:off x="2251075" y="5457825"/>
            <a:ext cx="90328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000">
                <a:solidFill>
                  <a:srgbClr val="003399"/>
                </a:solidFill>
              </a:rPr>
              <a:t>(1+</a:t>
            </a:r>
            <a:r>
              <a:rPr lang="fr-FR" altLang="fr-FR" sz="2000">
                <a:solidFill>
                  <a:srgbClr val="FF6600"/>
                </a:solidFill>
              </a:rPr>
              <a:t>1)</a:t>
            </a:r>
          </a:p>
        </p:txBody>
      </p:sp>
      <p:sp>
        <p:nvSpPr>
          <p:cNvPr id="8215" name="Text Box 26"/>
          <p:cNvSpPr txBox="1">
            <a:spLocks noChangeArrowheads="1"/>
          </p:cNvSpPr>
          <p:nvPr/>
        </p:nvSpPr>
        <p:spPr bwMode="auto">
          <a:xfrm>
            <a:off x="3068638" y="5457825"/>
            <a:ext cx="90328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000">
                <a:solidFill>
                  <a:srgbClr val="003399"/>
                </a:solidFill>
              </a:rPr>
              <a:t>(1+</a:t>
            </a:r>
            <a:r>
              <a:rPr lang="fr-FR" altLang="fr-FR" sz="2000">
                <a:solidFill>
                  <a:srgbClr val="FF6600"/>
                </a:solidFill>
              </a:rPr>
              <a:t>1)</a:t>
            </a:r>
          </a:p>
        </p:txBody>
      </p:sp>
      <p:sp>
        <p:nvSpPr>
          <p:cNvPr id="8216" name="Rectangle 5"/>
          <p:cNvSpPr>
            <a:spLocks noChangeArrowheads="1"/>
          </p:cNvSpPr>
          <p:nvPr/>
        </p:nvSpPr>
        <p:spPr bwMode="auto">
          <a:xfrm>
            <a:off x="2857500" y="5408613"/>
            <a:ext cx="357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x</a:t>
            </a:r>
          </a:p>
        </p:txBody>
      </p:sp>
      <p:sp>
        <p:nvSpPr>
          <p:cNvPr id="8217" name="Rectangle 5"/>
          <p:cNvSpPr>
            <a:spLocks noChangeArrowheads="1"/>
          </p:cNvSpPr>
          <p:nvPr/>
        </p:nvSpPr>
        <p:spPr bwMode="auto">
          <a:xfrm>
            <a:off x="3708400" y="5421313"/>
            <a:ext cx="35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x</a:t>
            </a:r>
          </a:p>
        </p:txBody>
      </p:sp>
      <p:sp>
        <p:nvSpPr>
          <p:cNvPr id="8218" name="Text Box 26"/>
          <p:cNvSpPr txBox="1">
            <a:spLocks noChangeArrowheads="1"/>
          </p:cNvSpPr>
          <p:nvPr/>
        </p:nvSpPr>
        <p:spPr bwMode="auto">
          <a:xfrm>
            <a:off x="4000500" y="5470525"/>
            <a:ext cx="90328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000">
                <a:solidFill>
                  <a:srgbClr val="003399"/>
                </a:solidFill>
              </a:rPr>
              <a:t>(1+</a:t>
            </a:r>
            <a:r>
              <a:rPr lang="fr-FR" altLang="fr-FR" sz="2000">
                <a:solidFill>
                  <a:srgbClr val="FF6600"/>
                </a:solidFill>
              </a:rPr>
              <a:t>1)</a:t>
            </a:r>
          </a:p>
        </p:txBody>
      </p:sp>
      <p:sp>
        <p:nvSpPr>
          <p:cNvPr id="8219" name="Text Box 26"/>
          <p:cNvSpPr txBox="1">
            <a:spLocks noChangeArrowheads="1"/>
          </p:cNvSpPr>
          <p:nvPr/>
        </p:nvSpPr>
        <p:spPr bwMode="auto">
          <a:xfrm>
            <a:off x="1477963" y="5986463"/>
            <a:ext cx="16525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=24</a:t>
            </a:r>
            <a:endParaRPr lang="fr-FR" altLang="fr-FR" sz="2800" baseline="30000">
              <a:solidFill>
                <a:srgbClr val="003399"/>
              </a:solidFill>
            </a:endParaRPr>
          </a:p>
        </p:txBody>
      </p:sp>
      <p:sp>
        <p:nvSpPr>
          <p:cNvPr id="8220" name="Rectangle 4"/>
          <p:cNvSpPr>
            <a:spLocks noChangeArrowheads="1"/>
          </p:cNvSpPr>
          <p:nvPr/>
        </p:nvSpPr>
        <p:spPr bwMode="auto">
          <a:xfrm>
            <a:off x="2825750" y="5986463"/>
            <a:ext cx="1371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b="0">
                <a:solidFill>
                  <a:srgbClr val="000000"/>
                </a:solidFill>
                <a:latin typeface="Times New Roman" pitchFamily="18" charset="0"/>
              </a:rPr>
              <a:t>diviseurs </a:t>
            </a:r>
            <a:endParaRPr lang="fr-FR" altLang="fr-FR" sz="2400" b="0">
              <a:solidFill>
                <a:schemeClr val="tx1"/>
              </a:solidFill>
              <a:latin typeface="Times New Roman" pitchFamily="18" charset="0"/>
            </a:endParaRPr>
          </a:p>
        </p:txBody>
      </p:sp>
      <p:sp>
        <p:nvSpPr>
          <p:cNvPr id="8221" name="Rectangle 4"/>
          <p:cNvSpPr>
            <a:spLocks noChangeArrowheads="1"/>
          </p:cNvSpPr>
          <p:nvPr/>
        </p:nvSpPr>
        <p:spPr bwMode="auto">
          <a:xfrm>
            <a:off x="4991100" y="1474788"/>
            <a:ext cx="1568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a:solidFill>
                  <a:schemeClr val="tx1"/>
                </a:solidFill>
                <a:latin typeface="Times New Roman" pitchFamily="18" charset="0"/>
              </a:rPr>
              <a:t>Exemple2</a:t>
            </a:r>
            <a:r>
              <a:rPr lang="fr-FR" altLang="fr-FR" sz="2400" b="0">
                <a:solidFill>
                  <a:schemeClr val="tx1"/>
                </a:solidFill>
                <a:latin typeface="Times New Roman" pitchFamily="18" charset="0"/>
              </a:rPr>
              <a:t>:</a:t>
            </a:r>
          </a:p>
        </p:txBody>
      </p:sp>
      <p:sp>
        <p:nvSpPr>
          <p:cNvPr id="8222" name="Text Box 26"/>
          <p:cNvSpPr txBox="1">
            <a:spLocks noChangeArrowheads="1"/>
          </p:cNvSpPr>
          <p:nvPr/>
        </p:nvSpPr>
        <p:spPr bwMode="auto">
          <a:xfrm>
            <a:off x="4829175" y="4127500"/>
            <a:ext cx="11255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7425</a:t>
            </a:r>
          </a:p>
        </p:txBody>
      </p:sp>
      <p:sp>
        <p:nvSpPr>
          <p:cNvPr id="8223" name="Text Box 26"/>
          <p:cNvSpPr txBox="1">
            <a:spLocks noChangeArrowheads="1"/>
          </p:cNvSpPr>
          <p:nvPr/>
        </p:nvSpPr>
        <p:spPr bwMode="auto">
          <a:xfrm>
            <a:off x="5775325" y="4159250"/>
            <a:ext cx="87788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=3</a:t>
            </a:r>
            <a:r>
              <a:rPr lang="fr-FR" altLang="fr-FR" sz="2800" baseline="30000">
                <a:solidFill>
                  <a:srgbClr val="003399"/>
                </a:solidFill>
              </a:rPr>
              <a:t>3</a:t>
            </a:r>
          </a:p>
        </p:txBody>
      </p:sp>
      <p:sp>
        <p:nvSpPr>
          <p:cNvPr id="8224" name="Rectangle 34"/>
          <p:cNvSpPr>
            <a:spLocks noChangeArrowheads="1"/>
          </p:cNvSpPr>
          <p:nvPr/>
        </p:nvSpPr>
        <p:spPr bwMode="auto">
          <a:xfrm>
            <a:off x="6613525" y="4117975"/>
            <a:ext cx="385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x</a:t>
            </a:r>
          </a:p>
        </p:txBody>
      </p:sp>
      <p:sp>
        <p:nvSpPr>
          <p:cNvPr id="8225" name="Text Box 26"/>
          <p:cNvSpPr txBox="1">
            <a:spLocks noChangeArrowheads="1"/>
          </p:cNvSpPr>
          <p:nvPr/>
        </p:nvSpPr>
        <p:spPr bwMode="auto">
          <a:xfrm>
            <a:off x="6891338" y="4116388"/>
            <a:ext cx="6223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5</a:t>
            </a:r>
            <a:r>
              <a:rPr lang="fr-FR" altLang="fr-FR" sz="2800" baseline="30000">
                <a:solidFill>
                  <a:srgbClr val="003399"/>
                </a:solidFill>
              </a:rPr>
              <a:t>2</a:t>
            </a:r>
          </a:p>
        </p:txBody>
      </p:sp>
      <p:sp>
        <p:nvSpPr>
          <p:cNvPr id="8226" name="Rectangle 37"/>
          <p:cNvSpPr>
            <a:spLocks noChangeArrowheads="1"/>
          </p:cNvSpPr>
          <p:nvPr/>
        </p:nvSpPr>
        <p:spPr bwMode="auto">
          <a:xfrm>
            <a:off x="7305675" y="4081463"/>
            <a:ext cx="385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x</a:t>
            </a:r>
          </a:p>
        </p:txBody>
      </p:sp>
      <p:sp>
        <p:nvSpPr>
          <p:cNvPr id="8227" name="Text Box 26"/>
          <p:cNvSpPr txBox="1">
            <a:spLocks noChangeArrowheads="1"/>
          </p:cNvSpPr>
          <p:nvPr/>
        </p:nvSpPr>
        <p:spPr bwMode="auto">
          <a:xfrm>
            <a:off x="7612063" y="4117975"/>
            <a:ext cx="6413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11</a:t>
            </a:r>
          </a:p>
        </p:txBody>
      </p:sp>
      <p:sp>
        <p:nvSpPr>
          <p:cNvPr id="130" name="Oval 35"/>
          <p:cNvSpPr>
            <a:spLocks noChangeArrowheads="1"/>
          </p:cNvSpPr>
          <p:nvPr/>
        </p:nvSpPr>
        <p:spPr bwMode="auto">
          <a:xfrm>
            <a:off x="6046788" y="5949950"/>
            <a:ext cx="1357312" cy="623888"/>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sp>
        <p:nvSpPr>
          <p:cNvPr id="8229" name="Rectangle 29"/>
          <p:cNvSpPr>
            <a:spLocks noChangeArrowheads="1"/>
          </p:cNvSpPr>
          <p:nvPr/>
        </p:nvSpPr>
        <p:spPr bwMode="auto">
          <a:xfrm>
            <a:off x="5032375" y="4579938"/>
            <a:ext cx="42195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b="0">
                <a:solidFill>
                  <a:schemeClr val="tx1"/>
                </a:solidFill>
                <a:latin typeface="Roboto"/>
              </a:rPr>
              <a:t>Donc :</a:t>
            </a:r>
            <a:r>
              <a:rPr lang="fr-FR" altLang="fr-FR" sz="2400">
                <a:solidFill>
                  <a:srgbClr val="FF6600"/>
                </a:solidFill>
                <a:latin typeface="Roboto"/>
              </a:rPr>
              <a:t>nombre</a:t>
            </a:r>
            <a:r>
              <a:rPr lang="fr-FR" altLang="fr-FR" sz="2400">
                <a:solidFill>
                  <a:srgbClr val="000000"/>
                </a:solidFill>
                <a:latin typeface="Roboto"/>
              </a:rPr>
              <a:t> de diviseurs du nombre: 7425</a:t>
            </a:r>
            <a:endParaRPr lang="fr-FR" altLang="fr-FR" sz="2400" b="0">
              <a:solidFill>
                <a:schemeClr val="tx1"/>
              </a:solidFill>
              <a:latin typeface="Times New Roman" pitchFamily="18" charset="0"/>
            </a:endParaRPr>
          </a:p>
        </p:txBody>
      </p:sp>
      <p:sp>
        <p:nvSpPr>
          <p:cNvPr id="8230" name="Rectangle 131"/>
          <p:cNvSpPr>
            <a:spLocks noChangeArrowheads="1"/>
          </p:cNvSpPr>
          <p:nvPr/>
        </p:nvSpPr>
        <p:spPr bwMode="auto">
          <a:xfrm>
            <a:off x="4940300" y="1890713"/>
            <a:ext cx="39719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b="0">
                <a:solidFill>
                  <a:schemeClr val="tx1"/>
                </a:solidFill>
                <a:latin typeface="Times New Roman" pitchFamily="18" charset="0"/>
              </a:rPr>
              <a:t>Déterminer le </a:t>
            </a:r>
            <a:r>
              <a:rPr lang="fr-FR" altLang="fr-FR" sz="2400" b="0">
                <a:solidFill>
                  <a:srgbClr val="FF6600"/>
                </a:solidFill>
                <a:latin typeface="Times New Roman" pitchFamily="18" charset="0"/>
              </a:rPr>
              <a:t>nombre</a:t>
            </a:r>
            <a:r>
              <a:rPr lang="fr-FR" altLang="fr-FR" sz="2400" b="0">
                <a:solidFill>
                  <a:schemeClr val="tx1"/>
                </a:solidFill>
                <a:latin typeface="Times New Roman" pitchFamily="18" charset="0"/>
              </a:rPr>
              <a:t> de diviseurs du nombre:</a:t>
            </a:r>
            <a:r>
              <a:rPr lang="fr-FR" altLang="fr-FR" sz="2400" b="0">
                <a:solidFill>
                  <a:schemeClr val="tx1"/>
                </a:solidFill>
                <a:latin typeface="Roboto"/>
              </a:rPr>
              <a:t> </a:t>
            </a:r>
            <a:r>
              <a:rPr lang="fr-FR" altLang="fr-FR" sz="2400">
                <a:solidFill>
                  <a:srgbClr val="003399"/>
                </a:solidFill>
                <a:latin typeface="Times New Roman" pitchFamily="18" charset="0"/>
              </a:rPr>
              <a:t>7425</a:t>
            </a:r>
            <a:endParaRPr lang="fr-FR" altLang="fr-FR" sz="2400">
              <a:solidFill>
                <a:schemeClr val="tx1"/>
              </a:solidFill>
              <a:latin typeface="Times New Roman" pitchFamily="18" charset="0"/>
            </a:endParaRPr>
          </a:p>
        </p:txBody>
      </p:sp>
      <p:sp>
        <p:nvSpPr>
          <p:cNvPr id="8231" name="Rectangle 132"/>
          <p:cNvSpPr>
            <a:spLocks noChangeArrowheads="1"/>
          </p:cNvSpPr>
          <p:nvPr/>
        </p:nvSpPr>
        <p:spPr bwMode="auto">
          <a:xfrm>
            <a:off x="4970463" y="2981325"/>
            <a:ext cx="41735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b="0">
                <a:solidFill>
                  <a:srgbClr val="000000"/>
                </a:solidFill>
                <a:latin typeface="Roboto"/>
              </a:rPr>
              <a:t>La décomposions en produit de facteurs premiers  du nombres :280 donne</a:t>
            </a:r>
            <a:endParaRPr lang="fr-FR" altLang="fr-FR" sz="2400" b="0">
              <a:solidFill>
                <a:schemeClr val="tx1"/>
              </a:solidFill>
              <a:latin typeface="Times New Roman" pitchFamily="18" charset="0"/>
            </a:endParaRPr>
          </a:p>
        </p:txBody>
      </p:sp>
      <p:sp>
        <p:nvSpPr>
          <p:cNvPr id="8232" name="Rectangle 4"/>
          <p:cNvSpPr>
            <a:spLocks noChangeArrowheads="1"/>
          </p:cNvSpPr>
          <p:nvPr/>
        </p:nvSpPr>
        <p:spPr bwMode="auto">
          <a:xfrm>
            <a:off x="4991100" y="2651125"/>
            <a:ext cx="1363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a:solidFill>
                  <a:schemeClr val="tx1"/>
                </a:solidFill>
                <a:latin typeface="Times New Roman" pitchFamily="18" charset="0"/>
              </a:rPr>
              <a:t>Solution</a:t>
            </a:r>
            <a:r>
              <a:rPr lang="fr-FR" altLang="fr-FR" sz="2400" b="0">
                <a:solidFill>
                  <a:schemeClr val="tx1"/>
                </a:solidFill>
                <a:latin typeface="Times New Roman" pitchFamily="18" charset="0"/>
              </a:rPr>
              <a:t>:</a:t>
            </a:r>
          </a:p>
        </p:txBody>
      </p:sp>
      <p:sp>
        <p:nvSpPr>
          <p:cNvPr id="8233" name="Rectangle 134"/>
          <p:cNvSpPr>
            <a:spLocks noChangeArrowheads="1"/>
          </p:cNvSpPr>
          <p:nvPr/>
        </p:nvSpPr>
        <p:spPr bwMode="auto">
          <a:xfrm>
            <a:off x="5070475" y="5430838"/>
            <a:ext cx="8842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b="0">
                <a:solidFill>
                  <a:schemeClr val="tx1"/>
                </a:solidFill>
                <a:latin typeface="Roboto"/>
              </a:rPr>
              <a:t>Est  :</a:t>
            </a:r>
            <a:endParaRPr lang="fr-FR" altLang="fr-FR" sz="2400" b="0">
              <a:solidFill>
                <a:schemeClr val="tx1"/>
              </a:solidFill>
              <a:latin typeface="Times New Roman" pitchFamily="18" charset="0"/>
            </a:endParaRPr>
          </a:p>
        </p:txBody>
      </p:sp>
      <p:sp>
        <p:nvSpPr>
          <p:cNvPr id="8234" name="Rectangle 5"/>
          <p:cNvSpPr>
            <a:spLocks noChangeArrowheads="1"/>
          </p:cNvSpPr>
          <p:nvPr/>
        </p:nvSpPr>
        <p:spPr bwMode="auto">
          <a:xfrm>
            <a:off x="6427788" y="5408613"/>
            <a:ext cx="35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x</a:t>
            </a:r>
          </a:p>
        </p:txBody>
      </p:sp>
      <p:sp>
        <p:nvSpPr>
          <p:cNvPr id="8235" name="Text Box 26"/>
          <p:cNvSpPr txBox="1">
            <a:spLocks noChangeArrowheads="1"/>
          </p:cNvSpPr>
          <p:nvPr/>
        </p:nvSpPr>
        <p:spPr bwMode="auto">
          <a:xfrm>
            <a:off x="5689600" y="5414963"/>
            <a:ext cx="8763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a:t>
            </a:r>
            <a:r>
              <a:rPr lang="fr-FR" altLang="fr-FR" sz="2000">
                <a:solidFill>
                  <a:srgbClr val="003399"/>
                </a:solidFill>
              </a:rPr>
              <a:t>3+</a:t>
            </a:r>
            <a:r>
              <a:rPr lang="fr-FR" altLang="fr-FR" sz="2000">
                <a:solidFill>
                  <a:srgbClr val="FF6600"/>
                </a:solidFill>
              </a:rPr>
              <a:t>1)</a:t>
            </a:r>
          </a:p>
        </p:txBody>
      </p:sp>
      <p:sp>
        <p:nvSpPr>
          <p:cNvPr id="8236" name="Text Box 26"/>
          <p:cNvSpPr txBox="1">
            <a:spLocks noChangeArrowheads="1"/>
          </p:cNvSpPr>
          <p:nvPr/>
        </p:nvSpPr>
        <p:spPr bwMode="auto">
          <a:xfrm>
            <a:off x="6726238" y="5464175"/>
            <a:ext cx="903287"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000">
                <a:solidFill>
                  <a:srgbClr val="003399"/>
                </a:solidFill>
              </a:rPr>
              <a:t>(2+</a:t>
            </a:r>
            <a:r>
              <a:rPr lang="fr-FR" altLang="fr-FR" sz="2000">
                <a:solidFill>
                  <a:srgbClr val="FF6600"/>
                </a:solidFill>
              </a:rPr>
              <a:t>1)</a:t>
            </a:r>
          </a:p>
        </p:txBody>
      </p:sp>
      <p:sp>
        <p:nvSpPr>
          <p:cNvPr id="8237" name="Text Box 26"/>
          <p:cNvSpPr txBox="1">
            <a:spLocks noChangeArrowheads="1"/>
          </p:cNvSpPr>
          <p:nvPr/>
        </p:nvSpPr>
        <p:spPr bwMode="auto">
          <a:xfrm>
            <a:off x="7612063" y="5503863"/>
            <a:ext cx="9048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000">
                <a:solidFill>
                  <a:srgbClr val="003399"/>
                </a:solidFill>
              </a:rPr>
              <a:t>(1+</a:t>
            </a:r>
            <a:r>
              <a:rPr lang="fr-FR" altLang="fr-FR" sz="2000">
                <a:solidFill>
                  <a:srgbClr val="FF6600"/>
                </a:solidFill>
              </a:rPr>
              <a:t>1)</a:t>
            </a:r>
          </a:p>
        </p:txBody>
      </p:sp>
      <p:sp>
        <p:nvSpPr>
          <p:cNvPr id="8238" name="Rectangle 5"/>
          <p:cNvSpPr>
            <a:spLocks noChangeArrowheads="1"/>
          </p:cNvSpPr>
          <p:nvPr/>
        </p:nvSpPr>
        <p:spPr bwMode="auto">
          <a:xfrm>
            <a:off x="7402513" y="545465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x</a:t>
            </a:r>
          </a:p>
        </p:txBody>
      </p:sp>
      <p:sp>
        <p:nvSpPr>
          <p:cNvPr id="8239" name="Text Box 26"/>
          <p:cNvSpPr txBox="1">
            <a:spLocks noChangeArrowheads="1"/>
          </p:cNvSpPr>
          <p:nvPr/>
        </p:nvSpPr>
        <p:spPr bwMode="auto">
          <a:xfrm>
            <a:off x="6362700" y="5986463"/>
            <a:ext cx="165258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800">
                <a:solidFill>
                  <a:srgbClr val="003399"/>
                </a:solidFill>
              </a:rPr>
              <a:t> =32</a:t>
            </a:r>
            <a:endParaRPr lang="fr-FR" altLang="fr-FR" sz="2800" baseline="30000">
              <a:solidFill>
                <a:srgbClr val="003399"/>
              </a:solidFill>
            </a:endParaRPr>
          </a:p>
        </p:txBody>
      </p:sp>
      <p:sp>
        <p:nvSpPr>
          <p:cNvPr id="8240" name="Rectangle 142"/>
          <p:cNvSpPr>
            <a:spLocks noChangeArrowheads="1"/>
          </p:cNvSpPr>
          <p:nvPr/>
        </p:nvSpPr>
        <p:spPr bwMode="auto">
          <a:xfrm>
            <a:off x="7369175" y="6032500"/>
            <a:ext cx="13731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b="0">
                <a:solidFill>
                  <a:srgbClr val="000000"/>
                </a:solidFill>
                <a:latin typeface="Times New Roman" pitchFamily="18" charset="0"/>
              </a:rPr>
              <a:t>diviseurs </a:t>
            </a:r>
            <a:endParaRPr lang="fr-FR" altLang="fr-FR" sz="2400" b="0">
              <a:solidFill>
                <a:schemeClr val="tx1"/>
              </a:solidFill>
              <a:latin typeface="Times New Roman" pitchFamily="18" charset="0"/>
            </a:endParaRPr>
          </a:p>
        </p:txBody>
      </p:sp>
      <p:sp>
        <p:nvSpPr>
          <p:cNvPr id="8241" name="Text Box 22"/>
          <p:cNvSpPr txBox="1">
            <a:spLocks noChangeArrowheads="1"/>
          </p:cNvSpPr>
          <p:nvPr/>
        </p:nvSpPr>
        <p:spPr bwMode="auto">
          <a:xfrm>
            <a:off x="-150813" y="6534150"/>
            <a:ext cx="2317751"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algn="r" eaLnBrk="1" hangingPunct="1">
              <a:spcBef>
                <a:spcPct val="50000"/>
              </a:spcBef>
              <a:buFontTx/>
              <a:buNone/>
            </a:pPr>
            <a:r>
              <a:rPr lang="fr-FR" altLang="fr-FR" sz="1400">
                <a:solidFill>
                  <a:schemeClr val="tx1"/>
                </a:solidFill>
                <a:latin typeface="Times New Roman" pitchFamily="18" charset="0"/>
              </a:rPr>
              <a:t>Création :ATMANI NAJIB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0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21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20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196"/>
                                        </p:tgtEl>
                                        <p:attrNameLst>
                                          <p:attrName>style.visibility</p:attrName>
                                        </p:attrNameLst>
                                      </p:cBhvr>
                                      <p:to>
                                        <p:strVal val="visible"/>
                                      </p:to>
                                    </p:set>
                                  </p:childTnLst>
                                </p:cTn>
                              </p:par>
                            </p:childTnLst>
                          </p:cTn>
                        </p:par>
                        <p:par>
                          <p:cTn id="21" fill="hold" nodeType="afterGroup">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8197"/>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819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8199"/>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820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820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820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8203"/>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8205"/>
                                        </p:tgtEl>
                                        <p:attrNameLst>
                                          <p:attrName>style.visibility</p:attrName>
                                        </p:attrNameLst>
                                      </p:cBhvr>
                                      <p:to>
                                        <p:strVal val="visible"/>
                                      </p:to>
                                    </p:set>
                                  </p:childTnLst>
                                </p:cTn>
                              </p:par>
                            </p:childTnLst>
                          </p:cTn>
                        </p:par>
                        <p:par>
                          <p:cTn id="40" fill="hold" nodeType="afterGroup">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821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21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212"/>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214"/>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216"/>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215"/>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217"/>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218"/>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8219"/>
                                        </p:tgtEl>
                                        <p:attrNameLst>
                                          <p:attrName>style.visibility</p:attrName>
                                        </p:attrNameLst>
                                      </p:cBhvr>
                                      <p:to>
                                        <p:strVal val="visible"/>
                                      </p:to>
                                    </p:set>
                                  </p:childTnLst>
                                </p:cTn>
                              </p:par>
                            </p:childTnLst>
                          </p:cTn>
                        </p:par>
                        <p:par>
                          <p:cTn id="77" fill="hold" nodeType="afterGroup">
                            <p:stCondLst>
                              <p:cond delay="0"/>
                            </p:stCondLst>
                            <p:childTnLst>
                              <p:par>
                                <p:cTn id="78" presetID="1" presetClass="entr" presetSubtype="0" fill="hold" grpId="0" nodeType="afterEffect">
                                  <p:stCondLst>
                                    <p:cond delay="0"/>
                                  </p:stCondLst>
                                  <p:childTnLst>
                                    <p:set>
                                      <p:cBhvr>
                                        <p:cTn id="79" dur="1" fill="hold">
                                          <p:stCondLst>
                                            <p:cond delay="0"/>
                                          </p:stCondLst>
                                        </p:cTn>
                                        <p:tgtEl>
                                          <p:spTgt spid="8220"/>
                                        </p:tgtEl>
                                        <p:attrNameLst>
                                          <p:attrName>style.visibility</p:attrName>
                                        </p:attrNameLst>
                                      </p:cBhvr>
                                      <p:to>
                                        <p:strVal val="visible"/>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8206"/>
                                        </p:tgtEl>
                                        <p:attrNameLst>
                                          <p:attrName>style.visibility</p:attrName>
                                        </p:attrNameLst>
                                      </p:cBhvr>
                                      <p:to>
                                        <p:strVal val="visible"/>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8230"/>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8221"/>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8232"/>
                                        </p:tgtEl>
                                        <p:attrNameLst>
                                          <p:attrName>style.visibility</p:attrName>
                                        </p:attrNameLst>
                                      </p:cBhvr>
                                      <p:to>
                                        <p:strVal val="visible"/>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8231"/>
                                        </p:tgtEl>
                                        <p:attrNameLst>
                                          <p:attrName>style.visibility</p:attrName>
                                        </p:attrNameLst>
                                      </p:cBhvr>
                                      <p:to>
                                        <p:strVal val="visible"/>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8222"/>
                                        </p:tgtEl>
                                        <p:attrNameLst>
                                          <p:attrName>style.visibility</p:attrName>
                                        </p:attrNameLst>
                                      </p:cBhvr>
                                      <p:to>
                                        <p:strVal val="visible"/>
                                      </p:to>
                                    </p:se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8223"/>
                                        </p:tgtEl>
                                        <p:attrNameLst>
                                          <p:attrName>style.visibility</p:attrName>
                                        </p:attrNameLst>
                                      </p:cBhvr>
                                      <p:to>
                                        <p:strVal val="visible"/>
                                      </p:to>
                                    </p:se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8224"/>
                                        </p:tgtEl>
                                        <p:attrNameLst>
                                          <p:attrName>style.visibility</p:attrName>
                                        </p:attrNameLst>
                                      </p:cBhvr>
                                      <p:to>
                                        <p:strVal val="visible"/>
                                      </p:to>
                                    </p:se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8225"/>
                                        </p:tgtEl>
                                        <p:attrNameLst>
                                          <p:attrName>style.visibility</p:attrName>
                                        </p:attrNameLst>
                                      </p:cBhvr>
                                      <p:to>
                                        <p:strVal val="visible"/>
                                      </p:to>
                                    </p:se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8226"/>
                                        </p:tgtEl>
                                        <p:attrNameLst>
                                          <p:attrName>style.visibility</p:attrName>
                                        </p:attrNameLst>
                                      </p:cBhvr>
                                      <p:to>
                                        <p:strVal val="visible"/>
                                      </p:to>
                                    </p:se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8227"/>
                                        </p:tgtEl>
                                        <p:attrNameLst>
                                          <p:attrName>style.visibility</p:attrName>
                                        </p:attrNameLst>
                                      </p:cBhvr>
                                      <p:to>
                                        <p:strVal val="visible"/>
                                      </p:to>
                                    </p:se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8229"/>
                                        </p:tgtEl>
                                        <p:attrNameLst>
                                          <p:attrName>style.visibility</p:attrName>
                                        </p:attrNameLst>
                                      </p:cBhvr>
                                      <p:to>
                                        <p:strVal val="visible"/>
                                      </p:to>
                                    </p:set>
                                  </p:childTnLst>
                                </p:cTn>
                              </p:par>
                            </p:childTnLst>
                          </p:cTn>
                        </p:par>
                        <p:par>
                          <p:cTn id="124" fill="hold" nodeType="afterGroup">
                            <p:stCondLst>
                              <p:cond delay="0"/>
                            </p:stCondLst>
                            <p:childTnLst>
                              <p:par>
                                <p:cTn id="125" presetID="1" presetClass="entr" presetSubtype="0" fill="hold" grpId="0" nodeType="afterEffect">
                                  <p:stCondLst>
                                    <p:cond delay="0"/>
                                  </p:stCondLst>
                                  <p:childTnLst>
                                    <p:set>
                                      <p:cBhvr>
                                        <p:cTn id="126" dur="1" fill="hold">
                                          <p:stCondLst>
                                            <p:cond delay="0"/>
                                          </p:stCondLst>
                                        </p:cTn>
                                        <p:tgtEl>
                                          <p:spTgt spid="8233"/>
                                        </p:tgtEl>
                                        <p:attrNameLst>
                                          <p:attrName>style.visibility</p:attrName>
                                        </p:attrNameLst>
                                      </p:cBhvr>
                                      <p:to>
                                        <p:strVal val="visible"/>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8235"/>
                                        </p:tgtEl>
                                        <p:attrNameLst>
                                          <p:attrName>style.visibility</p:attrName>
                                        </p:attrNameLst>
                                      </p:cBhvr>
                                      <p:to>
                                        <p:strVal val="visible"/>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8234"/>
                                        </p:tgtEl>
                                        <p:attrNameLst>
                                          <p:attrName>style.visibility</p:attrName>
                                        </p:attrNameLst>
                                      </p:cBhvr>
                                      <p:to>
                                        <p:strVal val="visible"/>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8236"/>
                                        </p:tgtEl>
                                        <p:attrNameLst>
                                          <p:attrName>style.visibility</p:attrName>
                                        </p:attrNameLst>
                                      </p:cBhvr>
                                      <p:to>
                                        <p:strVal val="visible"/>
                                      </p:to>
                                    </p:se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8238"/>
                                        </p:tgtEl>
                                        <p:attrNameLst>
                                          <p:attrName>style.visibility</p:attrName>
                                        </p:attrNameLst>
                                      </p:cBhvr>
                                      <p:to>
                                        <p:strVal val="visible"/>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8237"/>
                                        </p:tgtEl>
                                        <p:attrNameLst>
                                          <p:attrName>style.visibility</p:attrName>
                                        </p:attrNameLst>
                                      </p:cBhvr>
                                      <p:to>
                                        <p:strVal val="visible"/>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130"/>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8240"/>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82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8196" grpId="0"/>
      <p:bldP spid="8197" grpId="0"/>
      <p:bldP spid="8198" grpId="0"/>
      <p:bldP spid="8199" grpId="0"/>
      <p:bldP spid="8200" grpId="0"/>
      <p:bldP spid="8201" grpId="0"/>
      <p:bldP spid="8202" grpId="0"/>
      <p:bldP spid="8203" grpId="0"/>
      <p:bldP spid="42" grpId="0" animBg="1"/>
      <p:bldP spid="8205" grpId="0"/>
      <p:bldP spid="8206" grpId="0" animBg="1"/>
      <p:bldP spid="8208" grpId="0"/>
      <p:bldP spid="8209" grpId="0"/>
      <p:bldP spid="8210" grpId="0"/>
      <p:bldP spid="8211" grpId="0"/>
      <p:bldP spid="8212" grpId="0"/>
      <p:bldP spid="8213" grpId="0"/>
      <p:bldP spid="8214" grpId="0"/>
      <p:bldP spid="8215" grpId="0"/>
      <p:bldP spid="8216" grpId="0"/>
      <p:bldP spid="8217" grpId="0"/>
      <p:bldP spid="8218" grpId="0"/>
      <p:bldP spid="8219" grpId="0"/>
      <p:bldP spid="8220" grpId="0"/>
      <p:bldP spid="8221" grpId="0"/>
      <p:bldP spid="8222" grpId="0"/>
      <p:bldP spid="8223" grpId="0"/>
      <p:bldP spid="8224" grpId="0"/>
      <p:bldP spid="8225" grpId="0"/>
      <p:bldP spid="8226" grpId="0"/>
      <p:bldP spid="8227" grpId="0"/>
      <p:bldP spid="130" grpId="0" animBg="1"/>
      <p:bldP spid="8229" grpId="0"/>
      <p:bldP spid="8230" grpId="0"/>
      <p:bldP spid="8231" grpId="0"/>
      <p:bldP spid="8232" grpId="0"/>
      <p:bldP spid="8233" grpId="0"/>
      <p:bldP spid="8234" grpId="0"/>
      <p:bldP spid="8235" grpId="0"/>
      <p:bldP spid="8236" grpId="0"/>
      <p:bldP spid="8237" grpId="0"/>
      <p:bldP spid="8238" grpId="0"/>
      <p:bldP spid="8239" grpId="0"/>
      <p:bldP spid="82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833438" y="969963"/>
            <a:ext cx="7278687" cy="4619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b="0"/>
              <a:t>Détermination du </a:t>
            </a:r>
            <a:r>
              <a:rPr lang="fr-FR" altLang="fr-FR" sz="2400">
                <a:solidFill>
                  <a:srgbClr val="FF6600"/>
                </a:solidFill>
              </a:rPr>
              <a:t>nombre</a:t>
            </a:r>
            <a:r>
              <a:rPr lang="fr-FR" altLang="fr-FR" sz="2400" b="0"/>
              <a:t> de diviseurs d’un entier</a:t>
            </a:r>
          </a:p>
        </p:txBody>
      </p:sp>
      <p:sp>
        <p:nvSpPr>
          <p:cNvPr id="9219" name="Rectangle 4"/>
          <p:cNvSpPr>
            <a:spLocks noChangeArrowheads="1"/>
          </p:cNvSpPr>
          <p:nvPr/>
        </p:nvSpPr>
        <p:spPr bwMode="auto">
          <a:xfrm>
            <a:off x="1476375" y="438150"/>
            <a:ext cx="67675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000">
                <a:solidFill>
                  <a:schemeClr val="tx1"/>
                </a:solidFill>
                <a:latin typeface="Times New Roman" pitchFamily="18" charset="0"/>
              </a:rPr>
              <a:t>La </a:t>
            </a:r>
            <a:r>
              <a:rPr lang="fr-FR" altLang="fr-FR" sz="2000">
                <a:solidFill>
                  <a:schemeClr val="tx1"/>
                </a:solidFill>
                <a:latin typeface="Roboto"/>
              </a:rPr>
              <a:t>décomposition en produit de facteurs premiers</a:t>
            </a:r>
            <a:r>
              <a:rPr lang="fr-FR" altLang="fr-FR" sz="2400">
                <a:solidFill>
                  <a:schemeClr val="tx1"/>
                </a:solidFill>
                <a:latin typeface="Times New Roman" pitchFamily="18" charset="0"/>
              </a:rPr>
              <a:t> </a:t>
            </a:r>
            <a:endParaRPr lang="fr-FR" altLang="fr-FR" sz="2400" b="0">
              <a:solidFill>
                <a:schemeClr val="tx1"/>
              </a:solidFill>
              <a:latin typeface="Times New Roman" pitchFamily="18" charset="0"/>
            </a:endParaRPr>
          </a:p>
        </p:txBody>
      </p:sp>
      <p:sp>
        <p:nvSpPr>
          <p:cNvPr id="9220" name="Rectangle 5"/>
          <p:cNvSpPr>
            <a:spLocks noChangeArrowheads="1"/>
          </p:cNvSpPr>
          <p:nvPr/>
        </p:nvSpPr>
        <p:spPr bwMode="auto">
          <a:xfrm>
            <a:off x="3559175" y="1401763"/>
            <a:ext cx="2030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b="0">
                <a:solidFill>
                  <a:schemeClr val="tx1"/>
                </a:solidFill>
                <a:latin typeface="Times New Roman" pitchFamily="18" charset="0"/>
              </a:rPr>
              <a:t>Méthode :	</a:t>
            </a:r>
          </a:p>
        </p:txBody>
      </p:sp>
      <p:sp>
        <p:nvSpPr>
          <p:cNvPr id="9221" name="Rectangle 6"/>
          <p:cNvSpPr>
            <a:spLocks noChangeArrowheads="1"/>
          </p:cNvSpPr>
          <p:nvPr/>
        </p:nvSpPr>
        <p:spPr bwMode="auto">
          <a:xfrm>
            <a:off x="287338" y="1863725"/>
            <a:ext cx="8640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b="0">
                <a:solidFill>
                  <a:schemeClr val="tx1"/>
                </a:solidFill>
                <a:latin typeface="Times New Roman" pitchFamily="18" charset="0"/>
              </a:rPr>
              <a:t>Pour déterminer le nombre de diviseurs d’un entier a: </a:t>
            </a:r>
          </a:p>
        </p:txBody>
      </p:sp>
      <p:sp>
        <p:nvSpPr>
          <p:cNvPr id="9222" name="Rectangle 7"/>
          <p:cNvSpPr>
            <a:spLocks noChangeArrowheads="1"/>
          </p:cNvSpPr>
          <p:nvPr/>
        </p:nvSpPr>
        <p:spPr bwMode="auto">
          <a:xfrm>
            <a:off x="287338" y="4298950"/>
            <a:ext cx="1512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a:solidFill>
                  <a:schemeClr val="tx1"/>
                </a:solidFill>
                <a:latin typeface="Times New Roman" pitchFamily="18" charset="0"/>
              </a:rPr>
              <a:t>Exemple</a:t>
            </a:r>
            <a:r>
              <a:rPr lang="fr-FR" altLang="fr-FR" sz="2400" b="0">
                <a:solidFill>
                  <a:schemeClr val="tx1"/>
                </a:solidFill>
                <a:latin typeface="Times New Roman" pitchFamily="18" charset="0"/>
              </a:rPr>
              <a:t>:</a:t>
            </a:r>
          </a:p>
        </p:txBody>
      </p:sp>
      <p:sp>
        <p:nvSpPr>
          <p:cNvPr id="9223" name="Rectangle 8"/>
          <p:cNvSpPr>
            <a:spLocks noChangeArrowheads="1"/>
          </p:cNvSpPr>
          <p:nvPr/>
        </p:nvSpPr>
        <p:spPr bwMode="auto">
          <a:xfrm>
            <a:off x="1130300" y="4760913"/>
            <a:ext cx="21463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b="0">
                <a:solidFill>
                  <a:schemeClr val="tx1"/>
                </a:solidFill>
                <a:latin typeface="Times New Roman" pitchFamily="18" charset="0"/>
              </a:rPr>
              <a:t>172 = 2² × 43</a:t>
            </a:r>
            <a:r>
              <a:rPr lang="fr-FR" altLang="fr-FR" sz="2400" b="0" baseline="30000">
                <a:solidFill>
                  <a:schemeClr val="tx1"/>
                </a:solidFill>
                <a:latin typeface="Times New Roman" pitchFamily="18" charset="0"/>
              </a:rPr>
              <a:t>1</a:t>
            </a:r>
            <a:r>
              <a:rPr lang="fr-FR" altLang="fr-FR" sz="2400" b="0">
                <a:solidFill>
                  <a:schemeClr val="tx1"/>
                </a:solidFill>
                <a:latin typeface="Times New Roman" pitchFamily="18" charset="0"/>
              </a:rPr>
              <a:t> 	</a:t>
            </a:r>
          </a:p>
        </p:txBody>
      </p:sp>
      <p:sp>
        <p:nvSpPr>
          <p:cNvPr id="9224" name="Rectangle 52"/>
          <p:cNvSpPr>
            <a:spLocks noChangeArrowheads="1"/>
          </p:cNvSpPr>
          <p:nvPr/>
        </p:nvSpPr>
        <p:spPr bwMode="auto">
          <a:xfrm>
            <a:off x="287338" y="4737100"/>
            <a:ext cx="10493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b="0">
                <a:solidFill>
                  <a:schemeClr val="tx1"/>
                </a:solidFill>
                <a:latin typeface="Times New Roman" pitchFamily="18" charset="0"/>
              </a:rPr>
              <a:t>On a:</a:t>
            </a:r>
          </a:p>
        </p:txBody>
      </p:sp>
      <p:sp>
        <p:nvSpPr>
          <p:cNvPr id="9225" name="Rectangle 9"/>
          <p:cNvSpPr>
            <a:spLocks noChangeArrowheads="1"/>
          </p:cNvSpPr>
          <p:nvPr/>
        </p:nvSpPr>
        <p:spPr bwMode="auto">
          <a:xfrm>
            <a:off x="2944813" y="4786313"/>
            <a:ext cx="5257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1800" b="0">
                <a:solidFill>
                  <a:schemeClr val="tx1"/>
                </a:solidFill>
                <a:latin typeface="Roboto"/>
              </a:rPr>
              <a:t> la décomposition en produit de facteurs premiers</a:t>
            </a:r>
            <a:r>
              <a:rPr lang="fr-FR" altLang="fr-FR" sz="2000" b="0">
                <a:solidFill>
                  <a:schemeClr val="tx1"/>
                </a:solidFill>
                <a:latin typeface="Times New Roman" pitchFamily="18" charset="0"/>
              </a:rPr>
              <a:t> </a:t>
            </a:r>
            <a:endParaRPr lang="fr-FR" altLang="fr-FR" sz="1800" b="0">
              <a:solidFill>
                <a:schemeClr val="tx1"/>
              </a:solidFill>
              <a:latin typeface="Times New Roman" pitchFamily="18" charset="0"/>
            </a:endParaRPr>
          </a:p>
        </p:txBody>
      </p:sp>
      <p:sp>
        <p:nvSpPr>
          <p:cNvPr id="9226" name="Rectangle 10"/>
          <p:cNvSpPr>
            <a:spLocks noChangeArrowheads="1"/>
          </p:cNvSpPr>
          <p:nvPr/>
        </p:nvSpPr>
        <p:spPr bwMode="auto">
          <a:xfrm>
            <a:off x="1693863" y="4324350"/>
            <a:ext cx="7308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b="0">
                <a:solidFill>
                  <a:schemeClr val="tx1"/>
                </a:solidFill>
                <a:latin typeface="Times New Roman" pitchFamily="18" charset="0"/>
              </a:rPr>
              <a:t>Déterminer le </a:t>
            </a:r>
            <a:r>
              <a:rPr lang="fr-FR" altLang="fr-FR" sz="2400" b="0">
                <a:solidFill>
                  <a:srgbClr val="FF6600"/>
                </a:solidFill>
                <a:latin typeface="Times New Roman" pitchFamily="18" charset="0"/>
              </a:rPr>
              <a:t>nombre</a:t>
            </a:r>
            <a:r>
              <a:rPr lang="fr-FR" altLang="fr-FR" sz="2400" b="0">
                <a:solidFill>
                  <a:schemeClr val="tx1"/>
                </a:solidFill>
                <a:latin typeface="Times New Roman" pitchFamily="18" charset="0"/>
              </a:rPr>
              <a:t> de diviseurs du nombre:</a:t>
            </a:r>
            <a:r>
              <a:rPr lang="fr-FR" altLang="fr-FR" sz="2400" b="0">
                <a:solidFill>
                  <a:schemeClr val="tx1"/>
                </a:solidFill>
                <a:latin typeface="Roboto"/>
              </a:rPr>
              <a:t> </a:t>
            </a:r>
            <a:r>
              <a:rPr lang="fr-FR" altLang="fr-FR" sz="2400">
                <a:solidFill>
                  <a:schemeClr val="tx1"/>
                </a:solidFill>
                <a:latin typeface="Roboto"/>
              </a:rPr>
              <a:t>172</a:t>
            </a:r>
            <a:endParaRPr lang="fr-FR" altLang="fr-FR" sz="2400">
              <a:solidFill>
                <a:schemeClr val="tx1"/>
              </a:solidFill>
              <a:latin typeface="Times New Roman" pitchFamily="18" charset="0"/>
            </a:endParaRPr>
          </a:p>
        </p:txBody>
      </p:sp>
      <p:sp>
        <p:nvSpPr>
          <p:cNvPr id="9227" name="Rectangle 11"/>
          <p:cNvSpPr>
            <a:spLocks noChangeArrowheads="1"/>
          </p:cNvSpPr>
          <p:nvPr/>
        </p:nvSpPr>
        <p:spPr bwMode="auto">
          <a:xfrm>
            <a:off x="287338" y="5192713"/>
            <a:ext cx="51958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b="0">
                <a:solidFill>
                  <a:schemeClr val="tx1"/>
                </a:solidFill>
                <a:latin typeface="Roboto"/>
              </a:rPr>
              <a:t>Donc : </a:t>
            </a:r>
            <a:r>
              <a:rPr lang="fr-FR" altLang="fr-FR" sz="2000" b="0">
                <a:solidFill>
                  <a:schemeClr val="tx1"/>
                </a:solidFill>
                <a:latin typeface="Roboto"/>
              </a:rPr>
              <a:t>le </a:t>
            </a:r>
            <a:r>
              <a:rPr lang="fr-FR" altLang="fr-FR" sz="2000" b="0">
                <a:solidFill>
                  <a:srgbClr val="FF6600"/>
                </a:solidFill>
                <a:latin typeface="Roboto"/>
              </a:rPr>
              <a:t>nombre</a:t>
            </a:r>
            <a:r>
              <a:rPr lang="fr-FR" altLang="fr-FR" sz="2000" b="0">
                <a:solidFill>
                  <a:srgbClr val="000000"/>
                </a:solidFill>
                <a:latin typeface="Roboto"/>
              </a:rPr>
              <a:t> de diviseurs du: 280 est :</a:t>
            </a:r>
            <a:endParaRPr lang="fr-FR" altLang="fr-FR" sz="2400" b="0">
              <a:solidFill>
                <a:schemeClr val="tx1"/>
              </a:solidFill>
              <a:latin typeface="Times New Roman" pitchFamily="18" charset="0"/>
            </a:endParaRPr>
          </a:p>
        </p:txBody>
      </p:sp>
      <p:sp>
        <p:nvSpPr>
          <p:cNvPr id="9228" name="Rectangle 12"/>
          <p:cNvSpPr>
            <a:spLocks noChangeArrowheads="1"/>
          </p:cNvSpPr>
          <p:nvPr/>
        </p:nvSpPr>
        <p:spPr bwMode="auto">
          <a:xfrm>
            <a:off x="5862638" y="5254625"/>
            <a:ext cx="358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a:solidFill>
                  <a:schemeClr val="tx1"/>
                </a:solidFill>
                <a:latin typeface="Times New Roman" pitchFamily="18" charset="0"/>
              </a:rPr>
              <a:t>×</a:t>
            </a:r>
            <a:endParaRPr lang="fr-FR" altLang="fr-FR" sz="2400" b="0">
              <a:solidFill>
                <a:schemeClr val="tx1"/>
              </a:solidFill>
              <a:latin typeface="Times New Roman" pitchFamily="18" charset="0"/>
            </a:endParaRPr>
          </a:p>
        </p:txBody>
      </p:sp>
      <p:sp>
        <p:nvSpPr>
          <p:cNvPr id="9229" name="Rectangle 13"/>
          <p:cNvSpPr>
            <a:spLocks noChangeArrowheads="1"/>
          </p:cNvSpPr>
          <p:nvPr/>
        </p:nvSpPr>
        <p:spPr bwMode="auto">
          <a:xfrm>
            <a:off x="5573713" y="5214938"/>
            <a:ext cx="355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b="0">
                <a:solidFill>
                  <a:srgbClr val="000000"/>
                </a:solidFill>
                <a:latin typeface="Roboto"/>
              </a:rPr>
              <a:t>3</a:t>
            </a:r>
            <a:endParaRPr lang="fr-FR" altLang="fr-FR" sz="2400" b="0">
              <a:solidFill>
                <a:schemeClr val="tx1"/>
              </a:solidFill>
              <a:latin typeface="Times New Roman" pitchFamily="18" charset="0"/>
            </a:endParaRPr>
          </a:p>
        </p:txBody>
      </p:sp>
      <p:sp>
        <p:nvSpPr>
          <p:cNvPr id="9230" name="Rectangle 14"/>
          <p:cNvSpPr>
            <a:spLocks noChangeArrowheads="1"/>
          </p:cNvSpPr>
          <p:nvPr/>
        </p:nvSpPr>
        <p:spPr bwMode="auto">
          <a:xfrm>
            <a:off x="6149975" y="5214938"/>
            <a:ext cx="355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b="0">
                <a:solidFill>
                  <a:srgbClr val="000000"/>
                </a:solidFill>
                <a:latin typeface="Roboto"/>
              </a:rPr>
              <a:t>2</a:t>
            </a:r>
            <a:endParaRPr lang="fr-FR" altLang="fr-FR" sz="2400" b="0">
              <a:solidFill>
                <a:schemeClr val="tx1"/>
              </a:solidFill>
              <a:latin typeface="Times New Roman" pitchFamily="18" charset="0"/>
            </a:endParaRPr>
          </a:p>
        </p:txBody>
      </p:sp>
      <p:sp>
        <p:nvSpPr>
          <p:cNvPr id="9231" name="Rectangle 15"/>
          <p:cNvSpPr>
            <a:spLocks noChangeArrowheads="1"/>
          </p:cNvSpPr>
          <p:nvPr/>
        </p:nvSpPr>
        <p:spPr bwMode="auto">
          <a:xfrm>
            <a:off x="6519863" y="5230813"/>
            <a:ext cx="587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b="0">
                <a:solidFill>
                  <a:schemeClr val="tx1"/>
                </a:solidFill>
                <a:latin typeface="Times New Roman" pitchFamily="18" charset="0"/>
              </a:rPr>
              <a:t>= 6</a:t>
            </a:r>
          </a:p>
        </p:txBody>
      </p:sp>
      <p:pic>
        <p:nvPicPr>
          <p:cNvPr id="92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850" y="5224463"/>
            <a:ext cx="1262063" cy="14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33" name="Text Box 22"/>
          <p:cNvSpPr txBox="1">
            <a:spLocks noChangeArrowheads="1"/>
          </p:cNvSpPr>
          <p:nvPr/>
        </p:nvSpPr>
        <p:spPr bwMode="auto">
          <a:xfrm>
            <a:off x="-150813" y="6534150"/>
            <a:ext cx="2317751"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algn="r" eaLnBrk="1" hangingPunct="1">
              <a:spcBef>
                <a:spcPct val="50000"/>
              </a:spcBef>
              <a:buFontTx/>
              <a:buNone/>
            </a:pPr>
            <a:r>
              <a:rPr lang="fr-FR" altLang="fr-FR" sz="1400">
                <a:solidFill>
                  <a:schemeClr val="tx1"/>
                </a:solidFill>
                <a:latin typeface="Times New Roman" pitchFamily="18" charset="0"/>
              </a:rPr>
              <a:t>Création :ATMANI NAJIB</a:t>
            </a:r>
          </a:p>
        </p:txBody>
      </p:sp>
      <p:sp>
        <p:nvSpPr>
          <p:cNvPr id="2" name="Rectangle 1"/>
          <p:cNvSpPr>
            <a:spLocks noChangeArrowheads="1"/>
          </p:cNvSpPr>
          <p:nvPr/>
        </p:nvSpPr>
        <p:spPr bwMode="auto">
          <a:xfrm>
            <a:off x="349250" y="2324100"/>
            <a:ext cx="6464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b="0">
                <a:solidFill>
                  <a:schemeClr val="tx1"/>
                </a:solidFill>
                <a:latin typeface="Times New Roman" pitchFamily="18" charset="0"/>
              </a:rPr>
              <a:t>- le décomposer en produit de facteurs premiers</a:t>
            </a:r>
          </a:p>
        </p:txBody>
      </p:sp>
      <p:sp>
        <p:nvSpPr>
          <p:cNvPr id="3" name="Rectangle 2"/>
          <p:cNvSpPr/>
          <p:nvPr/>
        </p:nvSpPr>
        <p:spPr>
          <a:xfrm>
            <a:off x="420688" y="2697163"/>
            <a:ext cx="7391400" cy="830262"/>
          </a:xfrm>
          <a:prstGeom prst="rect">
            <a:avLst/>
          </a:prstGeom>
        </p:spPr>
        <p:txBody>
          <a:bodyPr>
            <a:spAutoFit/>
          </a:bodyPr>
          <a:lstStyle/>
          <a:p>
            <a:pPr marL="342900" indent="-342900">
              <a:buFontTx/>
              <a:buChar char="-"/>
              <a:defRPr/>
            </a:pPr>
            <a:r>
              <a:rPr lang="fr-FR" altLang="fr-FR" dirty="0">
                <a:solidFill>
                  <a:srgbClr val="000000"/>
                </a:solidFill>
              </a:rPr>
              <a:t>utiliser la formule : « si a = </a:t>
            </a:r>
            <a:r>
              <a:rPr lang="fr-FR" altLang="fr-FR" dirty="0" err="1">
                <a:solidFill>
                  <a:srgbClr val="000000"/>
                </a:solidFill>
              </a:rPr>
              <a:t>a</a:t>
            </a:r>
            <a:r>
              <a:rPr lang="fr-FR" altLang="fr-FR" baseline="30000" dirty="0" err="1">
                <a:solidFill>
                  <a:srgbClr val="000000"/>
                </a:solidFill>
              </a:rPr>
              <a:t>m</a:t>
            </a:r>
            <a:r>
              <a:rPr lang="fr-FR" altLang="fr-FR" dirty="0">
                <a:solidFill>
                  <a:srgbClr val="000000"/>
                </a:solidFill>
              </a:rPr>
              <a:t> × </a:t>
            </a:r>
            <a:r>
              <a:rPr lang="fr-FR" altLang="fr-FR" dirty="0" err="1">
                <a:solidFill>
                  <a:srgbClr val="000000"/>
                </a:solidFill>
              </a:rPr>
              <a:t>b</a:t>
            </a:r>
            <a:r>
              <a:rPr lang="fr-FR" altLang="fr-FR" baseline="30000" dirty="0" err="1">
                <a:solidFill>
                  <a:srgbClr val="000000"/>
                </a:solidFill>
              </a:rPr>
              <a:t>p</a:t>
            </a:r>
            <a:r>
              <a:rPr lang="fr-FR" altLang="fr-FR" dirty="0">
                <a:solidFill>
                  <a:srgbClr val="000000"/>
                </a:solidFill>
              </a:rPr>
              <a:t> × </a:t>
            </a:r>
            <a:r>
              <a:rPr lang="fr-FR" altLang="fr-FR" dirty="0" err="1">
                <a:solidFill>
                  <a:srgbClr val="000000"/>
                </a:solidFill>
              </a:rPr>
              <a:t>c</a:t>
            </a:r>
            <a:r>
              <a:rPr lang="fr-FR" altLang="fr-FR" baseline="30000" dirty="0" err="1">
                <a:solidFill>
                  <a:srgbClr val="000000"/>
                </a:solidFill>
              </a:rPr>
              <a:t>q</a:t>
            </a:r>
            <a:r>
              <a:rPr lang="fr-FR" altLang="fr-FR" dirty="0">
                <a:solidFill>
                  <a:srgbClr val="000000"/>
                </a:solidFill>
              </a:rPr>
              <a:t> × … , </a:t>
            </a:r>
          </a:p>
          <a:p>
            <a:pPr>
              <a:defRPr/>
            </a:pPr>
            <a:r>
              <a:rPr lang="fr-FR" altLang="fr-FR" dirty="0">
                <a:solidFill>
                  <a:srgbClr val="000000"/>
                </a:solidFill>
              </a:rPr>
              <a:t>alors a : admet (m + 1) × (p + 1) × (q +1)… diviseurs » </a:t>
            </a:r>
          </a:p>
        </p:txBody>
      </p:sp>
      <p:sp>
        <p:nvSpPr>
          <p:cNvPr id="4" name="Rectangle 3"/>
          <p:cNvSpPr>
            <a:spLocks noChangeArrowheads="1"/>
          </p:cNvSpPr>
          <p:nvPr/>
        </p:nvSpPr>
        <p:spPr bwMode="auto">
          <a:xfrm>
            <a:off x="322263" y="3487738"/>
            <a:ext cx="81248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r>
              <a:rPr lang="fr-FR" altLang="fr-FR" sz="2400" b="0">
                <a:solidFill>
                  <a:srgbClr val="000000"/>
                </a:solidFill>
                <a:latin typeface="Times New Roman" pitchFamily="18" charset="0"/>
              </a:rPr>
              <a:t>ajouter 1 à chaque exposant du produit de facteurs premiers ; </a:t>
            </a:r>
          </a:p>
          <a:p>
            <a:pPr eaLnBrk="1" hangingPunct="1">
              <a:spcBef>
                <a:spcPct val="0"/>
              </a:spcBef>
              <a:buFontTx/>
              <a:buNone/>
            </a:pPr>
            <a:r>
              <a:rPr lang="fr-FR" altLang="fr-FR" sz="2400" b="0">
                <a:solidFill>
                  <a:srgbClr val="000000"/>
                </a:solidFill>
                <a:latin typeface="Times New Roman" pitchFamily="18" charset="0"/>
              </a:rPr>
              <a:t>multiplier entre eux les nombres trouvés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2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224"/>
                                        </p:tgtEl>
                                        <p:attrNameLst>
                                          <p:attrName>style.visibility</p:attrName>
                                        </p:attrNameLst>
                                      </p:cBhvr>
                                      <p:to>
                                        <p:strVal val="visible"/>
                                      </p:to>
                                    </p:set>
                                  </p:childTnLst>
                                </p:cTn>
                              </p:par>
                            </p:childTnLst>
                          </p:cTn>
                        </p:par>
                        <p:par>
                          <p:cTn id="25" fill="hold" nodeType="afterGroup">
                            <p:stCondLst>
                              <p:cond delay="0"/>
                            </p:stCondLst>
                            <p:childTnLst>
                              <p:par>
                                <p:cTn id="26" presetID="2" presetClass="entr" presetSubtype="4" fill="hold" nodeType="afterEffect">
                                  <p:stCondLst>
                                    <p:cond delay="300"/>
                                  </p:stCondLst>
                                  <p:childTnLst>
                                    <p:set>
                                      <p:cBhvr>
                                        <p:cTn id="27" dur="1" fill="hold">
                                          <p:stCondLst>
                                            <p:cond delay="0"/>
                                          </p:stCondLst>
                                        </p:cTn>
                                        <p:tgtEl>
                                          <p:spTgt spid="9232"/>
                                        </p:tgtEl>
                                        <p:attrNameLst>
                                          <p:attrName>style.visibility</p:attrName>
                                        </p:attrNameLst>
                                      </p:cBhvr>
                                      <p:to>
                                        <p:strVal val="visible"/>
                                      </p:to>
                                    </p:set>
                                    <p:anim calcmode="lin" valueType="num">
                                      <p:cBhvr additive="base">
                                        <p:cTn id="28" dur="1100" fill="hold"/>
                                        <p:tgtEl>
                                          <p:spTgt spid="9232"/>
                                        </p:tgtEl>
                                        <p:attrNameLst>
                                          <p:attrName>ppt_x</p:attrName>
                                        </p:attrNameLst>
                                      </p:cBhvr>
                                      <p:tavLst>
                                        <p:tav tm="0">
                                          <p:val>
                                            <p:strVal val="#ppt_x"/>
                                          </p:val>
                                        </p:tav>
                                        <p:tav tm="100000">
                                          <p:val>
                                            <p:strVal val="#ppt_x"/>
                                          </p:val>
                                        </p:tav>
                                      </p:tavLst>
                                    </p:anim>
                                    <p:anim calcmode="lin" valueType="num">
                                      <p:cBhvr additive="base">
                                        <p:cTn id="29" dur="1100" fill="hold"/>
                                        <p:tgtEl>
                                          <p:spTgt spid="9232"/>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223"/>
                                        </p:tgtEl>
                                        <p:attrNameLst>
                                          <p:attrName>style.visibility</p:attrName>
                                        </p:attrNameLst>
                                      </p:cBhvr>
                                      <p:to>
                                        <p:strVal val="visible"/>
                                      </p:to>
                                    </p:set>
                                  </p:childTnLst>
                                </p:cTn>
                              </p:par>
                            </p:childTnLst>
                          </p:cTn>
                        </p:par>
                        <p:par>
                          <p:cTn id="34" fill="hold" nodeType="afterGroup">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9225"/>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227"/>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229"/>
                                        </p:tgtEl>
                                        <p:attrNameLst>
                                          <p:attrName>style.visibility</p:attrName>
                                        </p:attrNameLst>
                                      </p:cBhvr>
                                      <p:to>
                                        <p:strVal val="visible"/>
                                      </p:to>
                                    </p:set>
                                  </p:childTnLst>
                                </p:cTn>
                              </p:par>
                              <p:par>
                                <p:cTn id="45" presetID="1" presetClass="entr" presetSubtype="0" fill="hold" grpId="0" nodeType="withEffect">
                                  <p:stCondLst>
                                    <p:cond delay="500"/>
                                  </p:stCondLst>
                                  <p:childTnLst>
                                    <p:set>
                                      <p:cBhvr>
                                        <p:cTn id="46" dur="1" fill="hold">
                                          <p:stCondLst>
                                            <p:cond delay="0"/>
                                          </p:stCondLst>
                                        </p:cTn>
                                        <p:tgtEl>
                                          <p:spTgt spid="9228"/>
                                        </p:tgtEl>
                                        <p:attrNameLst>
                                          <p:attrName>style.visibility</p:attrName>
                                        </p:attrNameLst>
                                      </p:cBhvr>
                                      <p:to>
                                        <p:strVal val="visible"/>
                                      </p:to>
                                    </p:set>
                                  </p:childTnLst>
                                </p:cTn>
                              </p:par>
                              <p:par>
                                <p:cTn id="47" presetID="1" presetClass="entr" presetSubtype="0" fill="hold" grpId="0" nodeType="withEffect">
                                  <p:stCondLst>
                                    <p:cond delay="1100"/>
                                  </p:stCondLst>
                                  <p:childTnLst>
                                    <p:set>
                                      <p:cBhvr>
                                        <p:cTn id="48" dur="1" fill="hold">
                                          <p:stCondLst>
                                            <p:cond delay="0"/>
                                          </p:stCondLst>
                                        </p:cTn>
                                        <p:tgtEl>
                                          <p:spTgt spid="9230"/>
                                        </p:tgtEl>
                                        <p:attrNameLst>
                                          <p:attrName>style.visibility</p:attrName>
                                        </p:attrNameLst>
                                      </p:cBhvr>
                                      <p:to>
                                        <p:strVal val="visible"/>
                                      </p:to>
                                    </p:set>
                                  </p:childTnLst>
                                </p:cTn>
                              </p:par>
                              <p:par>
                                <p:cTn id="49" presetID="1" presetClass="entr" presetSubtype="0" fill="hold" grpId="0" nodeType="withEffect">
                                  <p:stCondLst>
                                    <p:cond delay="1900"/>
                                  </p:stCondLst>
                                  <p:childTnLst>
                                    <p:set>
                                      <p:cBhvr>
                                        <p:cTn id="50" dur="1" fill="hold">
                                          <p:stCondLst>
                                            <p:cond delay="0"/>
                                          </p:stCondLst>
                                        </p:cTn>
                                        <p:tgtEl>
                                          <p:spTgt spid="92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P spid="9223" grpId="0"/>
      <p:bldP spid="9224" grpId="0"/>
      <p:bldP spid="9225" grpId="0"/>
      <p:bldP spid="9226" grpId="0"/>
      <p:bldP spid="9227" grpId="0"/>
      <p:bldP spid="9228" grpId="0"/>
      <p:bldP spid="9229" grpId="0"/>
      <p:bldP spid="9230" grpId="0"/>
      <p:bldP spid="9231" grpId="0"/>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76200" y="188913"/>
            <a:ext cx="8991600" cy="110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algn="ctr" eaLnBrk="1" hangingPunct="1">
              <a:spcBef>
                <a:spcPct val="0"/>
              </a:spcBef>
              <a:buFontTx/>
              <a:buNone/>
            </a:pPr>
            <a:r>
              <a:rPr lang="fr-FR" altLang="fr-FR" sz="3600"/>
              <a:t>Diviseurs communs.</a:t>
            </a:r>
            <a:endParaRPr lang="fr-FR" altLang="fr-FR" sz="1600"/>
          </a:p>
        </p:txBody>
      </p:sp>
      <p:sp>
        <p:nvSpPr>
          <p:cNvPr id="10243" name="Text Box 3"/>
          <p:cNvSpPr txBox="1">
            <a:spLocks noChangeArrowheads="1"/>
          </p:cNvSpPr>
          <p:nvPr/>
        </p:nvSpPr>
        <p:spPr bwMode="auto">
          <a:xfrm>
            <a:off x="152400" y="1219200"/>
            <a:ext cx="899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Cherchons la liste des diviseurs </a:t>
            </a:r>
            <a:r>
              <a:rPr lang="fr-FR" altLang="fr-FR" sz="2400" u="sng">
                <a:solidFill>
                  <a:srgbClr val="003399"/>
                </a:solidFill>
              </a:rPr>
              <a:t>communs</a:t>
            </a:r>
            <a:r>
              <a:rPr lang="fr-FR" altLang="fr-FR" sz="2400">
                <a:solidFill>
                  <a:srgbClr val="003399"/>
                </a:solidFill>
              </a:rPr>
              <a:t> à 60 et 75.</a:t>
            </a:r>
          </a:p>
        </p:txBody>
      </p:sp>
      <p:sp>
        <p:nvSpPr>
          <p:cNvPr id="38934" name="Text Box 22"/>
          <p:cNvSpPr txBox="1">
            <a:spLocks noChangeArrowheads="1"/>
          </p:cNvSpPr>
          <p:nvPr/>
        </p:nvSpPr>
        <p:spPr bwMode="auto">
          <a:xfrm>
            <a:off x="152400" y="19050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Diviseurs de 60 :</a:t>
            </a:r>
          </a:p>
        </p:txBody>
      </p:sp>
      <p:sp>
        <p:nvSpPr>
          <p:cNvPr id="38935" name="Text Box 23"/>
          <p:cNvSpPr txBox="1">
            <a:spLocks noChangeArrowheads="1"/>
          </p:cNvSpPr>
          <p:nvPr/>
        </p:nvSpPr>
        <p:spPr bwMode="auto">
          <a:xfrm>
            <a:off x="2895600" y="1905000"/>
            <a:ext cx="556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1; 2; 3; 4; 5; 6; 10; 12; 15; 20; 30; 60</a:t>
            </a:r>
          </a:p>
        </p:txBody>
      </p:sp>
      <p:sp>
        <p:nvSpPr>
          <p:cNvPr id="38936" name="Text Box 24"/>
          <p:cNvSpPr txBox="1">
            <a:spLocks noChangeArrowheads="1"/>
          </p:cNvSpPr>
          <p:nvPr/>
        </p:nvSpPr>
        <p:spPr bwMode="auto">
          <a:xfrm>
            <a:off x="152400" y="23622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Diviseurs de 75 :</a:t>
            </a:r>
          </a:p>
        </p:txBody>
      </p:sp>
      <p:sp>
        <p:nvSpPr>
          <p:cNvPr id="38937" name="Text Box 25"/>
          <p:cNvSpPr txBox="1">
            <a:spLocks noChangeArrowheads="1"/>
          </p:cNvSpPr>
          <p:nvPr/>
        </p:nvSpPr>
        <p:spPr bwMode="auto">
          <a:xfrm>
            <a:off x="2895600" y="2362200"/>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1; 3; 5; 15 ;25; 75</a:t>
            </a:r>
          </a:p>
        </p:txBody>
      </p:sp>
      <p:sp>
        <p:nvSpPr>
          <p:cNvPr id="38938" name="Text Box 26"/>
          <p:cNvSpPr txBox="1">
            <a:spLocks noChangeArrowheads="1"/>
          </p:cNvSpPr>
          <p:nvPr/>
        </p:nvSpPr>
        <p:spPr bwMode="auto">
          <a:xfrm>
            <a:off x="152400" y="2971800"/>
            <a:ext cx="327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Diviseurs </a:t>
            </a:r>
            <a:r>
              <a:rPr lang="fr-FR" altLang="fr-FR" sz="2400" u="sng">
                <a:solidFill>
                  <a:srgbClr val="003399"/>
                </a:solidFill>
              </a:rPr>
              <a:t>communs</a:t>
            </a:r>
            <a:r>
              <a:rPr lang="fr-FR" altLang="fr-FR" sz="2400">
                <a:solidFill>
                  <a:srgbClr val="003399"/>
                </a:solidFill>
              </a:rPr>
              <a:t>:</a:t>
            </a:r>
          </a:p>
        </p:txBody>
      </p:sp>
      <p:sp>
        <p:nvSpPr>
          <p:cNvPr id="38939" name="Text Box 27"/>
          <p:cNvSpPr txBox="1">
            <a:spLocks noChangeArrowheads="1"/>
          </p:cNvSpPr>
          <p:nvPr/>
        </p:nvSpPr>
        <p:spPr bwMode="auto">
          <a:xfrm>
            <a:off x="3352800" y="2971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1;</a:t>
            </a:r>
          </a:p>
        </p:txBody>
      </p:sp>
      <p:sp>
        <p:nvSpPr>
          <p:cNvPr id="38940" name="Oval 28"/>
          <p:cNvSpPr>
            <a:spLocks noChangeArrowheads="1"/>
          </p:cNvSpPr>
          <p:nvPr/>
        </p:nvSpPr>
        <p:spPr bwMode="auto">
          <a:xfrm>
            <a:off x="2895600" y="1905000"/>
            <a:ext cx="3810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sp>
        <p:nvSpPr>
          <p:cNvPr id="38941" name="Oval 29"/>
          <p:cNvSpPr>
            <a:spLocks noChangeArrowheads="1"/>
          </p:cNvSpPr>
          <p:nvPr/>
        </p:nvSpPr>
        <p:spPr bwMode="auto">
          <a:xfrm>
            <a:off x="2895600" y="2362200"/>
            <a:ext cx="3810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sp>
        <p:nvSpPr>
          <p:cNvPr id="38942" name="Text Box 30"/>
          <p:cNvSpPr txBox="1">
            <a:spLocks noChangeArrowheads="1"/>
          </p:cNvSpPr>
          <p:nvPr/>
        </p:nvSpPr>
        <p:spPr bwMode="auto">
          <a:xfrm>
            <a:off x="3886200" y="2971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3;</a:t>
            </a:r>
          </a:p>
        </p:txBody>
      </p:sp>
      <p:sp>
        <p:nvSpPr>
          <p:cNvPr id="38943" name="Text Box 31"/>
          <p:cNvSpPr txBox="1">
            <a:spLocks noChangeArrowheads="1"/>
          </p:cNvSpPr>
          <p:nvPr/>
        </p:nvSpPr>
        <p:spPr bwMode="auto">
          <a:xfrm>
            <a:off x="4419600" y="2971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5;</a:t>
            </a:r>
          </a:p>
        </p:txBody>
      </p:sp>
      <p:sp>
        <p:nvSpPr>
          <p:cNvPr id="38944" name="Text Box 32"/>
          <p:cNvSpPr txBox="1">
            <a:spLocks noChangeArrowheads="1"/>
          </p:cNvSpPr>
          <p:nvPr/>
        </p:nvSpPr>
        <p:spPr bwMode="auto">
          <a:xfrm>
            <a:off x="4953000" y="29718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15</a:t>
            </a:r>
          </a:p>
        </p:txBody>
      </p:sp>
      <p:sp>
        <p:nvSpPr>
          <p:cNvPr id="38945" name="Oval 33"/>
          <p:cNvSpPr>
            <a:spLocks noChangeArrowheads="1"/>
          </p:cNvSpPr>
          <p:nvPr/>
        </p:nvSpPr>
        <p:spPr bwMode="auto">
          <a:xfrm>
            <a:off x="3657600" y="1905000"/>
            <a:ext cx="3810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sp>
        <p:nvSpPr>
          <p:cNvPr id="38946" name="Oval 34"/>
          <p:cNvSpPr>
            <a:spLocks noChangeArrowheads="1"/>
          </p:cNvSpPr>
          <p:nvPr/>
        </p:nvSpPr>
        <p:spPr bwMode="auto">
          <a:xfrm>
            <a:off x="3276600" y="2362200"/>
            <a:ext cx="3810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sp>
        <p:nvSpPr>
          <p:cNvPr id="38947" name="Oval 35"/>
          <p:cNvSpPr>
            <a:spLocks noChangeArrowheads="1"/>
          </p:cNvSpPr>
          <p:nvPr/>
        </p:nvSpPr>
        <p:spPr bwMode="auto">
          <a:xfrm>
            <a:off x="4343400" y="1905000"/>
            <a:ext cx="3810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sp>
        <p:nvSpPr>
          <p:cNvPr id="38948" name="Oval 36"/>
          <p:cNvSpPr>
            <a:spLocks noChangeArrowheads="1"/>
          </p:cNvSpPr>
          <p:nvPr/>
        </p:nvSpPr>
        <p:spPr bwMode="auto">
          <a:xfrm>
            <a:off x="3657600" y="2362200"/>
            <a:ext cx="3810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sp>
        <p:nvSpPr>
          <p:cNvPr id="38949" name="Oval 37"/>
          <p:cNvSpPr>
            <a:spLocks noChangeArrowheads="1"/>
          </p:cNvSpPr>
          <p:nvPr/>
        </p:nvSpPr>
        <p:spPr bwMode="auto">
          <a:xfrm>
            <a:off x="6172200" y="1905000"/>
            <a:ext cx="3810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sp>
        <p:nvSpPr>
          <p:cNvPr id="38950" name="Oval 38"/>
          <p:cNvSpPr>
            <a:spLocks noChangeArrowheads="1"/>
          </p:cNvSpPr>
          <p:nvPr/>
        </p:nvSpPr>
        <p:spPr bwMode="auto">
          <a:xfrm>
            <a:off x="4038600" y="2362200"/>
            <a:ext cx="3810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sp>
        <p:nvSpPr>
          <p:cNvPr id="38951" name="Text Box 39"/>
          <p:cNvSpPr txBox="1">
            <a:spLocks noChangeArrowheads="1"/>
          </p:cNvSpPr>
          <p:nvPr/>
        </p:nvSpPr>
        <p:spPr bwMode="auto">
          <a:xfrm>
            <a:off x="152400" y="3810000"/>
            <a:ext cx="899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Cherchons la liste des diviseurs </a:t>
            </a:r>
            <a:r>
              <a:rPr lang="fr-FR" altLang="fr-FR" sz="2400" u="sng">
                <a:solidFill>
                  <a:srgbClr val="003399"/>
                </a:solidFill>
              </a:rPr>
              <a:t>communs</a:t>
            </a:r>
            <a:r>
              <a:rPr lang="fr-FR" altLang="fr-FR" sz="2400">
                <a:solidFill>
                  <a:srgbClr val="003399"/>
                </a:solidFill>
              </a:rPr>
              <a:t> à 12 et 16.</a:t>
            </a:r>
          </a:p>
        </p:txBody>
      </p:sp>
      <p:sp>
        <p:nvSpPr>
          <p:cNvPr id="38952" name="Text Box 40"/>
          <p:cNvSpPr txBox="1">
            <a:spLocks noChangeArrowheads="1"/>
          </p:cNvSpPr>
          <p:nvPr/>
        </p:nvSpPr>
        <p:spPr bwMode="auto">
          <a:xfrm>
            <a:off x="152400" y="44958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Diviseurs de 12 :</a:t>
            </a:r>
          </a:p>
        </p:txBody>
      </p:sp>
      <p:sp>
        <p:nvSpPr>
          <p:cNvPr id="38953" name="Text Box 41"/>
          <p:cNvSpPr txBox="1">
            <a:spLocks noChangeArrowheads="1"/>
          </p:cNvSpPr>
          <p:nvPr/>
        </p:nvSpPr>
        <p:spPr bwMode="auto">
          <a:xfrm>
            <a:off x="2895600" y="4495800"/>
            <a:ext cx="556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1; 2; 3; 4; 6; 12</a:t>
            </a:r>
          </a:p>
        </p:txBody>
      </p:sp>
      <p:sp>
        <p:nvSpPr>
          <p:cNvPr id="38954" name="Text Box 42"/>
          <p:cNvSpPr txBox="1">
            <a:spLocks noChangeArrowheads="1"/>
          </p:cNvSpPr>
          <p:nvPr/>
        </p:nvSpPr>
        <p:spPr bwMode="auto">
          <a:xfrm>
            <a:off x="152400" y="49530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Diviseurs de 16 :</a:t>
            </a:r>
          </a:p>
        </p:txBody>
      </p:sp>
      <p:sp>
        <p:nvSpPr>
          <p:cNvPr id="38955" name="Text Box 43"/>
          <p:cNvSpPr txBox="1">
            <a:spLocks noChangeArrowheads="1"/>
          </p:cNvSpPr>
          <p:nvPr/>
        </p:nvSpPr>
        <p:spPr bwMode="auto">
          <a:xfrm>
            <a:off x="2895600" y="4953000"/>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1; 2; 4; 8 ; 16</a:t>
            </a:r>
          </a:p>
        </p:txBody>
      </p:sp>
      <p:sp>
        <p:nvSpPr>
          <p:cNvPr id="38956" name="Text Box 44"/>
          <p:cNvSpPr txBox="1">
            <a:spLocks noChangeArrowheads="1"/>
          </p:cNvSpPr>
          <p:nvPr/>
        </p:nvSpPr>
        <p:spPr bwMode="auto">
          <a:xfrm>
            <a:off x="152400" y="5562600"/>
            <a:ext cx="327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Diviseurs </a:t>
            </a:r>
            <a:r>
              <a:rPr lang="fr-FR" altLang="fr-FR" sz="2400" u="sng">
                <a:solidFill>
                  <a:srgbClr val="003399"/>
                </a:solidFill>
              </a:rPr>
              <a:t>communs</a:t>
            </a:r>
            <a:r>
              <a:rPr lang="fr-FR" altLang="fr-FR" sz="2400">
                <a:solidFill>
                  <a:srgbClr val="003399"/>
                </a:solidFill>
              </a:rPr>
              <a:t>:</a:t>
            </a:r>
          </a:p>
        </p:txBody>
      </p:sp>
      <p:sp>
        <p:nvSpPr>
          <p:cNvPr id="38957" name="Text Box 45"/>
          <p:cNvSpPr txBox="1">
            <a:spLocks noChangeArrowheads="1"/>
          </p:cNvSpPr>
          <p:nvPr/>
        </p:nvSpPr>
        <p:spPr bwMode="auto">
          <a:xfrm>
            <a:off x="3352800" y="55626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1;</a:t>
            </a:r>
          </a:p>
        </p:txBody>
      </p:sp>
      <p:sp>
        <p:nvSpPr>
          <p:cNvPr id="38958" name="Oval 46"/>
          <p:cNvSpPr>
            <a:spLocks noChangeArrowheads="1"/>
          </p:cNvSpPr>
          <p:nvPr/>
        </p:nvSpPr>
        <p:spPr bwMode="auto">
          <a:xfrm>
            <a:off x="2895600" y="4495800"/>
            <a:ext cx="3810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sp>
        <p:nvSpPr>
          <p:cNvPr id="38959" name="Oval 47"/>
          <p:cNvSpPr>
            <a:spLocks noChangeArrowheads="1"/>
          </p:cNvSpPr>
          <p:nvPr/>
        </p:nvSpPr>
        <p:spPr bwMode="auto">
          <a:xfrm>
            <a:off x="2895600" y="4953000"/>
            <a:ext cx="3810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sp>
        <p:nvSpPr>
          <p:cNvPr id="38960" name="Text Box 48"/>
          <p:cNvSpPr txBox="1">
            <a:spLocks noChangeArrowheads="1"/>
          </p:cNvSpPr>
          <p:nvPr/>
        </p:nvSpPr>
        <p:spPr bwMode="auto">
          <a:xfrm>
            <a:off x="3886200" y="55626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2;</a:t>
            </a:r>
          </a:p>
        </p:txBody>
      </p:sp>
      <p:sp>
        <p:nvSpPr>
          <p:cNvPr id="38961" name="Text Box 49"/>
          <p:cNvSpPr txBox="1">
            <a:spLocks noChangeArrowheads="1"/>
          </p:cNvSpPr>
          <p:nvPr/>
        </p:nvSpPr>
        <p:spPr bwMode="auto">
          <a:xfrm>
            <a:off x="4419600" y="55626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50000"/>
              </a:spcBef>
              <a:buFontTx/>
              <a:buNone/>
            </a:pPr>
            <a:r>
              <a:rPr lang="fr-FR" altLang="fr-FR" sz="2400">
                <a:solidFill>
                  <a:srgbClr val="003399"/>
                </a:solidFill>
              </a:rPr>
              <a:t>4</a:t>
            </a:r>
          </a:p>
        </p:txBody>
      </p:sp>
      <p:sp>
        <p:nvSpPr>
          <p:cNvPr id="38963" name="Oval 51"/>
          <p:cNvSpPr>
            <a:spLocks noChangeArrowheads="1"/>
          </p:cNvSpPr>
          <p:nvPr/>
        </p:nvSpPr>
        <p:spPr bwMode="auto">
          <a:xfrm>
            <a:off x="3276600" y="4495800"/>
            <a:ext cx="3810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sp>
        <p:nvSpPr>
          <p:cNvPr id="38964" name="Oval 52"/>
          <p:cNvSpPr>
            <a:spLocks noChangeArrowheads="1"/>
          </p:cNvSpPr>
          <p:nvPr/>
        </p:nvSpPr>
        <p:spPr bwMode="auto">
          <a:xfrm>
            <a:off x="3276600" y="4953000"/>
            <a:ext cx="3810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sp>
        <p:nvSpPr>
          <p:cNvPr id="38965" name="Oval 53"/>
          <p:cNvSpPr>
            <a:spLocks noChangeArrowheads="1"/>
          </p:cNvSpPr>
          <p:nvPr/>
        </p:nvSpPr>
        <p:spPr bwMode="auto">
          <a:xfrm>
            <a:off x="3962400" y="4495800"/>
            <a:ext cx="3810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sp>
        <p:nvSpPr>
          <p:cNvPr id="38966" name="Oval 54"/>
          <p:cNvSpPr>
            <a:spLocks noChangeArrowheads="1"/>
          </p:cNvSpPr>
          <p:nvPr/>
        </p:nvSpPr>
        <p:spPr bwMode="auto">
          <a:xfrm>
            <a:off x="3657600" y="4953000"/>
            <a:ext cx="3810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eaLnBrk="1" hangingPunct="1">
              <a:spcBef>
                <a:spcPct val="0"/>
              </a:spcBef>
              <a:buFontTx/>
              <a:buNone/>
            </a:pPr>
            <a:endParaRPr lang="fr-FR" altLang="fr-FR" sz="2400" b="0">
              <a:solidFill>
                <a:schemeClr val="tx1"/>
              </a:solidFill>
              <a:latin typeface="Times New Roman" pitchFamily="18" charset="0"/>
            </a:endParaRPr>
          </a:p>
        </p:txBody>
      </p:sp>
      <p:sp>
        <p:nvSpPr>
          <p:cNvPr id="10276" name="Text Box 22"/>
          <p:cNvSpPr txBox="1">
            <a:spLocks noChangeArrowheads="1"/>
          </p:cNvSpPr>
          <p:nvPr/>
        </p:nvSpPr>
        <p:spPr bwMode="auto">
          <a:xfrm>
            <a:off x="-150813" y="6534150"/>
            <a:ext cx="2317751"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b="1">
                <a:solidFill>
                  <a:srgbClr val="000099"/>
                </a:solidFill>
                <a:latin typeface="Arial" pitchFamily="34" charset="0"/>
              </a:defRPr>
            </a:lvl1pPr>
            <a:lvl2pPr marL="742950" indent="-285750" eaLnBrk="0" hangingPunct="0">
              <a:spcBef>
                <a:spcPct val="20000"/>
              </a:spcBef>
              <a:buChar char="–"/>
              <a:defRPr sz="2800" b="1">
                <a:solidFill>
                  <a:srgbClr val="000099"/>
                </a:solidFill>
                <a:latin typeface="Arial" pitchFamily="34" charset="0"/>
              </a:defRPr>
            </a:lvl2pPr>
            <a:lvl3pPr marL="1143000" indent="-228600" eaLnBrk="0" hangingPunct="0">
              <a:spcBef>
                <a:spcPct val="20000"/>
              </a:spcBef>
              <a:buChar char="•"/>
              <a:defRPr sz="2400" b="1">
                <a:solidFill>
                  <a:srgbClr val="000099"/>
                </a:solidFill>
                <a:latin typeface="Arial" pitchFamily="34" charset="0"/>
              </a:defRPr>
            </a:lvl3pPr>
            <a:lvl4pPr marL="1600200" indent="-228600" eaLnBrk="0" hangingPunct="0">
              <a:spcBef>
                <a:spcPct val="20000"/>
              </a:spcBef>
              <a:buChar char="–"/>
              <a:defRPr sz="2000" b="1">
                <a:solidFill>
                  <a:srgbClr val="000099"/>
                </a:solidFill>
                <a:latin typeface="Arial" pitchFamily="34" charset="0"/>
              </a:defRPr>
            </a:lvl4pPr>
            <a:lvl5pPr marL="2057400" indent="-228600" eaLnBrk="0" hangingPunct="0">
              <a:spcBef>
                <a:spcPct val="20000"/>
              </a:spcBef>
              <a:buChar char="»"/>
              <a:defRPr sz="2000" b="1">
                <a:solidFill>
                  <a:srgbClr val="000099"/>
                </a:solidFill>
                <a:latin typeface="Arial" pitchFamily="34" charset="0"/>
              </a:defRPr>
            </a:lvl5pPr>
            <a:lvl6pPr marL="2514600" indent="-228600" eaLnBrk="0" fontAlgn="base" hangingPunct="0">
              <a:spcBef>
                <a:spcPct val="20000"/>
              </a:spcBef>
              <a:spcAft>
                <a:spcPct val="0"/>
              </a:spcAft>
              <a:buChar char="»"/>
              <a:defRPr sz="2000" b="1">
                <a:solidFill>
                  <a:srgbClr val="000099"/>
                </a:solidFill>
                <a:latin typeface="Arial" pitchFamily="34" charset="0"/>
              </a:defRPr>
            </a:lvl6pPr>
            <a:lvl7pPr marL="2971800" indent="-228600" eaLnBrk="0" fontAlgn="base" hangingPunct="0">
              <a:spcBef>
                <a:spcPct val="20000"/>
              </a:spcBef>
              <a:spcAft>
                <a:spcPct val="0"/>
              </a:spcAft>
              <a:buChar char="»"/>
              <a:defRPr sz="2000" b="1">
                <a:solidFill>
                  <a:srgbClr val="000099"/>
                </a:solidFill>
                <a:latin typeface="Arial" pitchFamily="34" charset="0"/>
              </a:defRPr>
            </a:lvl7pPr>
            <a:lvl8pPr marL="3429000" indent="-228600" eaLnBrk="0" fontAlgn="base" hangingPunct="0">
              <a:spcBef>
                <a:spcPct val="20000"/>
              </a:spcBef>
              <a:spcAft>
                <a:spcPct val="0"/>
              </a:spcAft>
              <a:buChar char="»"/>
              <a:defRPr sz="2000" b="1">
                <a:solidFill>
                  <a:srgbClr val="000099"/>
                </a:solidFill>
                <a:latin typeface="Arial" pitchFamily="34" charset="0"/>
              </a:defRPr>
            </a:lvl8pPr>
            <a:lvl9pPr marL="3886200" indent="-228600" eaLnBrk="0" fontAlgn="base" hangingPunct="0">
              <a:spcBef>
                <a:spcPct val="20000"/>
              </a:spcBef>
              <a:spcAft>
                <a:spcPct val="0"/>
              </a:spcAft>
              <a:buChar char="»"/>
              <a:defRPr sz="2000" b="1">
                <a:solidFill>
                  <a:srgbClr val="000099"/>
                </a:solidFill>
                <a:latin typeface="Arial" pitchFamily="34" charset="0"/>
              </a:defRPr>
            </a:lvl9pPr>
          </a:lstStyle>
          <a:p>
            <a:pPr algn="r" eaLnBrk="1" hangingPunct="1">
              <a:spcBef>
                <a:spcPct val="50000"/>
              </a:spcBef>
              <a:buFontTx/>
              <a:buNone/>
            </a:pPr>
            <a:r>
              <a:rPr lang="fr-FR" altLang="fr-FR" sz="1400">
                <a:solidFill>
                  <a:schemeClr val="tx1"/>
                </a:solidFill>
                <a:latin typeface="Times New Roman" pitchFamily="18" charset="0"/>
              </a:rPr>
              <a:t>Création :ATMANI NAJIB</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34"/>
                                        </p:tgtEl>
                                        <p:attrNameLst>
                                          <p:attrName>style.visibility</p:attrName>
                                        </p:attrNameLst>
                                      </p:cBhvr>
                                      <p:to>
                                        <p:strVal val="visible"/>
                                      </p:to>
                                    </p:set>
                                    <p:anim calcmode="lin" valueType="num">
                                      <p:cBhvr additive="base">
                                        <p:cTn id="7" dur="500" fill="hold"/>
                                        <p:tgtEl>
                                          <p:spTgt spid="38934"/>
                                        </p:tgtEl>
                                        <p:attrNameLst>
                                          <p:attrName>ppt_x</p:attrName>
                                        </p:attrNameLst>
                                      </p:cBhvr>
                                      <p:tavLst>
                                        <p:tav tm="0">
                                          <p:val>
                                            <p:strVal val="0-#ppt_w/2"/>
                                          </p:val>
                                        </p:tav>
                                        <p:tav tm="100000">
                                          <p:val>
                                            <p:strVal val="#ppt_x"/>
                                          </p:val>
                                        </p:tav>
                                      </p:tavLst>
                                    </p:anim>
                                    <p:anim calcmode="lin" valueType="num">
                                      <p:cBhvr additive="base">
                                        <p:cTn id="8" dur="500" fill="hold"/>
                                        <p:tgtEl>
                                          <p:spTgt spid="3893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935"/>
                                        </p:tgtEl>
                                        <p:attrNameLst>
                                          <p:attrName>style.visibility</p:attrName>
                                        </p:attrNameLst>
                                      </p:cBhvr>
                                      <p:to>
                                        <p:strVal val="visible"/>
                                      </p:to>
                                    </p:set>
                                    <p:anim calcmode="lin" valueType="num">
                                      <p:cBhvr additive="base">
                                        <p:cTn id="13" dur="500" fill="hold"/>
                                        <p:tgtEl>
                                          <p:spTgt spid="38935"/>
                                        </p:tgtEl>
                                        <p:attrNameLst>
                                          <p:attrName>ppt_x</p:attrName>
                                        </p:attrNameLst>
                                      </p:cBhvr>
                                      <p:tavLst>
                                        <p:tav tm="0">
                                          <p:val>
                                            <p:strVal val="0-#ppt_w/2"/>
                                          </p:val>
                                        </p:tav>
                                        <p:tav tm="100000">
                                          <p:val>
                                            <p:strVal val="#ppt_x"/>
                                          </p:val>
                                        </p:tav>
                                      </p:tavLst>
                                    </p:anim>
                                    <p:anim calcmode="lin" valueType="num">
                                      <p:cBhvr additive="base">
                                        <p:cTn id="14" dur="500" fill="hold"/>
                                        <p:tgtEl>
                                          <p:spTgt spid="3893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936"/>
                                        </p:tgtEl>
                                        <p:attrNameLst>
                                          <p:attrName>style.visibility</p:attrName>
                                        </p:attrNameLst>
                                      </p:cBhvr>
                                      <p:to>
                                        <p:strVal val="visible"/>
                                      </p:to>
                                    </p:set>
                                    <p:anim calcmode="lin" valueType="num">
                                      <p:cBhvr additive="base">
                                        <p:cTn id="19" dur="500" fill="hold"/>
                                        <p:tgtEl>
                                          <p:spTgt spid="38936"/>
                                        </p:tgtEl>
                                        <p:attrNameLst>
                                          <p:attrName>ppt_x</p:attrName>
                                        </p:attrNameLst>
                                      </p:cBhvr>
                                      <p:tavLst>
                                        <p:tav tm="0">
                                          <p:val>
                                            <p:strVal val="0-#ppt_w/2"/>
                                          </p:val>
                                        </p:tav>
                                        <p:tav tm="100000">
                                          <p:val>
                                            <p:strVal val="#ppt_x"/>
                                          </p:val>
                                        </p:tav>
                                      </p:tavLst>
                                    </p:anim>
                                    <p:anim calcmode="lin" valueType="num">
                                      <p:cBhvr additive="base">
                                        <p:cTn id="20" dur="500" fill="hold"/>
                                        <p:tgtEl>
                                          <p:spTgt spid="3893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937"/>
                                        </p:tgtEl>
                                        <p:attrNameLst>
                                          <p:attrName>style.visibility</p:attrName>
                                        </p:attrNameLst>
                                      </p:cBhvr>
                                      <p:to>
                                        <p:strVal val="visible"/>
                                      </p:to>
                                    </p:set>
                                    <p:anim calcmode="lin" valueType="num">
                                      <p:cBhvr additive="base">
                                        <p:cTn id="25" dur="500" fill="hold"/>
                                        <p:tgtEl>
                                          <p:spTgt spid="38937"/>
                                        </p:tgtEl>
                                        <p:attrNameLst>
                                          <p:attrName>ppt_x</p:attrName>
                                        </p:attrNameLst>
                                      </p:cBhvr>
                                      <p:tavLst>
                                        <p:tav tm="0">
                                          <p:val>
                                            <p:strVal val="0-#ppt_w/2"/>
                                          </p:val>
                                        </p:tav>
                                        <p:tav tm="100000">
                                          <p:val>
                                            <p:strVal val="#ppt_x"/>
                                          </p:val>
                                        </p:tav>
                                      </p:tavLst>
                                    </p:anim>
                                    <p:anim calcmode="lin" valueType="num">
                                      <p:cBhvr additive="base">
                                        <p:cTn id="26" dur="500" fill="hold"/>
                                        <p:tgtEl>
                                          <p:spTgt spid="3893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8938"/>
                                        </p:tgtEl>
                                        <p:attrNameLst>
                                          <p:attrName>style.visibility</p:attrName>
                                        </p:attrNameLst>
                                      </p:cBhvr>
                                      <p:to>
                                        <p:strVal val="visible"/>
                                      </p:to>
                                    </p:set>
                                    <p:anim calcmode="lin" valueType="num">
                                      <p:cBhvr additive="base">
                                        <p:cTn id="31" dur="500" fill="hold"/>
                                        <p:tgtEl>
                                          <p:spTgt spid="38938"/>
                                        </p:tgtEl>
                                        <p:attrNameLst>
                                          <p:attrName>ppt_x</p:attrName>
                                        </p:attrNameLst>
                                      </p:cBhvr>
                                      <p:tavLst>
                                        <p:tav tm="0">
                                          <p:val>
                                            <p:strVal val="0-#ppt_w/2"/>
                                          </p:val>
                                        </p:tav>
                                        <p:tav tm="100000">
                                          <p:val>
                                            <p:strVal val="#ppt_x"/>
                                          </p:val>
                                        </p:tav>
                                      </p:tavLst>
                                    </p:anim>
                                    <p:anim calcmode="lin" valueType="num">
                                      <p:cBhvr additive="base">
                                        <p:cTn id="32" dur="500" fill="hold"/>
                                        <p:tgtEl>
                                          <p:spTgt spid="38938"/>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3894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38941"/>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38939"/>
                                        </p:tgtEl>
                                        <p:attrNameLst>
                                          <p:attrName>style.visibility</p:attrName>
                                        </p:attrNameLst>
                                      </p:cBhvr>
                                      <p:to>
                                        <p:strVal val="visible"/>
                                      </p:to>
                                    </p:set>
                                    <p:anim calcmode="lin" valueType="num">
                                      <p:cBhvr additive="base">
                                        <p:cTn id="45" dur="500" fill="hold"/>
                                        <p:tgtEl>
                                          <p:spTgt spid="38939"/>
                                        </p:tgtEl>
                                        <p:attrNameLst>
                                          <p:attrName>ppt_x</p:attrName>
                                        </p:attrNameLst>
                                      </p:cBhvr>
                                      <p:tavLst>
                                        <p:tav tm="0">
                                          <p:val>
                                            <p:strVal val="1+#ppt_w/2"/>
                                          </p:val>
                                        </p:tav>
                                        <p:tav tm="100000">
                                          <p:val>
                                            <p:strVal val="#ppt_x"/>
                                          </p:val>
                                        </p:tav>
                                      </p:tavLst>
                                    </p:anim>
                                    <p:anim calcmode="lin" valueType="num">
                                      <p:cBhvr additive="base">
                                        <p:cTn id="46" dur="500" fill="hold"/>
                                        <p:tgtEl>
                                          <p:spTgt spid="38939"/>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3894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38946"/>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38942"/>
                                        </p:tgtEl>
                                        <p:attrNameLst>
                                          <p:attrName>style.visibility</p:attrName>
                                        </p:attrNameLst>
                                      </p:cBhvr>
                                      <p:to>
                                        <p:strVal val="visible"/>
                                      </p:to>
                                    </p:set>
                                    <p:anim calcmode="lin" valueType="num">
                                      <p:cBhvr additive="base">
                                        <p:cTn id="59" dur="500" fill="hold"/>
                                        <p:tgtEl>
                                          <p:spTgt spid="38942"/>
                                        </p:tgtEl>
                                        <p:attrNameLst>
                                          <p:attrName>ppt_x</p:attrName>
                                        </p:attrNameLst>
                                      </p:cBhvr>
                                      <p:tavLst>
                                        <p:tav tm="0">
                                          <p:val>
                                            <p:strVal val="1+#ppt_w/2"/>
                                          </p:val>
                                        </p:tav>
                                        <p:tav tm="100000">
                                          <p:val>
                                            <p:strVal val="#ppt_x"/>
                                          </p:val>
                                        </p:tav>
                                      </p:tavLst>
                                    </p:anim>
                                    <p:anim calcmode="lin" valueType="num">
                                      <p:cBhvr additive="base">
                                        <p:cTn id="60" dur="500" fill="hold"/>
                                        <p:tgtEl>
                                          <p:spTgt spid="38942"/>
                                        </p:tgtEl>
                                        <p:attrNameLst>
                                          <p:attrName>ppt_y</p:attrName>
                                        </p:attrNameLst>
                                      </p:cBhvr>
                                      <p:tavLst>
                                        <p:tav tm="0">
                                          <p:val>
                                            <p:strVal val="#ppt_y"/>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499"/>
                                          </p:stCondLst>
                                        </p:cTn>
                                        <p:tgtEl>
                                          <p:spTgt spid="38947"/>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499"/>
                                          </p:stCondLst>
                                        </p:cTn>
                                        <p:tgtEl>
                                          <p:spTgt spid="38948"/>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38943"/>
                                        </p:tgtEl>
                                        <p:attrNameLst>
                                          <p:attrName>style.visibility</p:attrName>
                                        </p:attrNameLst>
                                      </p:cBhvr>
                                      <p:to>
                                        <p:strVal val="visible"/>
                                      </p:to>
                                    </p:set>
                                    <p:anim calcmode="lin" valueType="num">
                                      <p:cBhvr additive="base">
                                        <p:cTn id="73" dur="500" fill="hold"/>
                                        <p:tgtEl>
                                          <p:spTgt spid="38943"/>
                                        </p:tgtEl>
                                        <p:attrNameLst>
                                          <p:attrName>ppt_x</p:attrName>
                                        </p:attrNameLst>
                                      </p:cBhvr>
                                      <p:tavLst>
                                        <p:tav tm="0">
                                          <p:val>
                                            <p:strVal val="1+#ppt_w/2"/>
                                          </p:val>
                                        </p:tav>
                                        <p:tav tm="100000">
                                          <p:val>
                                            <p:strVal val="#ppt_x"/>
                                          </p:val>
                                        </p:tav>
                                      </p:tavLst>
                                    </p:anim>
                                    <p:anim calcmode="lin" valueType="num">
                                      <p:cBhvr additive="base">
                                        <p:cTn id="74" dur="500" fill="hold"/>
                                        <p:tgtEl>
                                          <p:spTgt spid="38943"/>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499"/>
                                          </p:stCondLst>
                                        </p:cTn>
                                        <p:tgtEl>
                                          <p:spTgt spid="38949"/>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499"/>
                                          </p:stCondLst>
                                        </p:cTn>
                                        <p:tgtEl>
                                          <p:spTgt spid="38950"/>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2" fill="hold" grpId="0" nodeType="clickEffect">
                                  <p:stCondLst>
                                    <p:cond delay="0"/>
                                  </p:stCondLst>
                                  <p:childTnLst>
                                    <p:set>
                                      <p:cBhvr>
                                        <p:cTn id="86" dur="1" fill="hold">
                                          <p:stCondLst>
                                            <p:cond delay="0"/>
                                          </p:stCondLst>
                                        </p:cTn>
                                        <p:tgtEl>
                                          <p:spTgt spid="38944"/>
                                        </p:tgtEl>
                                        <p:attrNameLst>
                                          <p:attrName>style.visibility</p:attrName>
                                        </p:attrNameLst>
                                      </p:cBhvr>
                                      <p:to>
                                        <p:strVal val="visible"/>
                                      </p:to>
                                    </p:set>
                                    <p:anim calcmode="lin" valueType="num">
                                      <p:cBhvr additive="base">
                                        <p:cTn id="87" dur="500" fill="hold"/>
                                        <p:tgtEl>
                                          <p:spTgt spid="38944"/>
                                        </p:tgtEl>
                                        <p:attrNameLst>
                                          <p:attrName>ppt_x</p:attrName>
                                        </p:attrNameLst>
                                      </p:cBhvr>
                                      <p:tavLst>
                                        <p:tav tm="0">
                                          <p:val>
                                            <p:strVal val="1+#ppt_w/2"/>
                                          </p:val>
                                        </p:tav>
                                        <p:tav tm="100000">
                                          <p:val>
                                            <p:strVal val="#ppt_x"/>
                                          </p:val>
                                        </p:tav>
                                      </p:tavLst>
                                    </p:anim>
                                    <p:anim calcmode="lin" valueType="num">
                                      <p:cBhvr additive="base">
                                        <p:cTn id="88" dur="500" fill="hold"/>
                                        <p:tgtEl>
                                          <p:spTgt spid="38944"/>
                                        </p:tgtEl>
                                        <p:attrNameLst>
                                          <p:attrName>ppt_y</p:attrName>
                                        </p:attrNameLst>
                                      </p:cBhvr>
                                      <p:tavLst>
                                        <p:tav tm="0">
                                          <p:val>
                                            <p:strVal val="#ppt_y"/>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8" fill="hold" grpId="0" nodeType="clickEffect">
                                  <p:stCondLst>
                                    <p:cond delay="0"/>
                                  </p:stCondLst>
                                  <p:childTnLst>
                                    <p:set>
                                      <p:cBhvr>
                                        <p:cTn id="92" dur="1" fill="hold">
                                          <p:stCondLst>
                                            <p:cond delay="0"/>
                                          </p:stCondLst>
                                        </p:cTn>
                                        <p:tgtEl>
                                          <p:spTgt spid="38951"/>
                                        </p:tgtEl>
                                        <p:attrNameLst>
                                          <p:attrName>style.visibility</p:attrName>
                                        </p:attrNameLst>
                                      </p:cBhvr>
                                      <p:to>
                                        <p:strVal val="visible"/>
                                      </p:to>
                                    </p:set>
                                    <p:anim calcmode="lin" valueType="num">
                                      <p:cBhvr additive="base">
                                        <p:cTn id="93" dur="500" fill="hold"/>
                                        <p:tgtEl>
                                          <p:spTgt spid="38951"/>
                                        </p:tgtEl>
                                        <p:attrNameLst>
                                          <p:attrName>ppt_x</p:attrName>
                                        </p:attrNameLst>
                                      </p:cBhvr>
                                      <p:tavLst>
                                        <p:tav tm="0">
                                          <p:val>
                                            <p:strVal val="0-#ppt_w/2"/>
                                          </p:val>
                                        </p:tav>
                                        <p:tav tm="100000">
                                          <p:val>
                                            <p:strVal val="#ppt_x"/>
                                          </p:val>
                                        </p:tav>
                                      </p:tavLst>
                                    </p:anim>
                                    <p:anim calcmode="lin" valueType="num">
                                      <p:cBhvr additive="base">
                                        <p:cTn id="94" dur="500" fill="hold"/>
                                        <p:tgtEl>
                                          <p:spTgt spid="38951"/>
                                        </p:tgtEl>
                                        <p:attrNameLst>
                                          <p:attrName>ppt_y</p:attrName>
                                        </p:attrNameLst>
                                      </p:cBhvr>
                                      <p:tavLst>
                                        <p:tav tm="0">
                                          <p:val>
                                            <p:strVal val="#ppt_y"/>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ntr" presetSubtype="8" fill="hold" grpId="0" nodeType="clickEffect">
                                  <p:stCondLst>
                                    <p:cond delay="0"/>
                                  </p:stCondLst>
                                  <p:childTnLst>
                                    <p:set>
                                      <p:cBhvr>
                                        <p:cTn id="98" dur="1" fill="hold">
                                          <p:stCondLst>
                                            <p:cond delay="0"/>
                                          </p:stCondLst>
                                        </p:cTn>
                                        <p:tgtEl>
                                          <p:spTgt spid="38952"/>
                                        </p:tgtEl>
                                        <p:attrNameLst>
                                          <p:attrName>style.visibility</p:attrName>
                                        </p:attrNameLst>
                                      </p:cBhvr>
                                      <p:to>
                                        <p:strVal val="visible"/>
                                      </p:to>
                                    </p:set>
                                    <p:anim calcmode="lin" valueType="num">
                                      <p:cBhvr additive="base">
                                        <p:cTn id="99" dur="500" fill="hold"/>
                                        <p:tgtEl>
                                          <p:spTgt spid="38952"/>
                                        </p:tgtEl>
                                        <p:attrNameLst>
                                          <p:attrName>ppt_x</p:attrName>
                                        </p:attrNameLst>
                                      </p:cBhvr>
                                      <p:tavLst>
                                        <p:tav tm="0">
                                          <p:val>
                                            <p:strVal val="0-#ppt_w/2"/>
                                          </p:val>
                                        </p:tav>
                                        <p:tav tm="100000">
                                          <p:val>
                                            <p:strVal val="#ppt_x"/>
                                          </p:val>
                                        </p:tav>
                                      </p:tavLst>
                                    </p:anim>
                                    <p:anim calcmode="lin" valueType="num">
                                      <p:cBhvr additive="base">
                                        <p:cTn id="100" dur="500" fill="hold"/>
                                        <p:tgtEl>
                                          <p:spTgt spid="38952"/>
                                        </p:tgtEl>
                                        <p:attrNameLst>
                                          <p:attrName>ppt_y</p:attrName>
                                        </p:attrNameLst>
                                      </p:cBhvr>
                                      <p:tavLst>
                                        <p:tav tm="0">
                                          <p:val>
                                            <p:strVal val="#ppt_y"/>
                                          </p:val>
                                        </p:tav>
                                        <p:tav tm="100000">
                                          <p:val>
                                            <p:strVal val="#ppt_y"/>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 presetClass="entr" presetSubtype="8" fill="hold" grpId="0" nodeType="clickEffect">
                                  <p:stCondLst>
                                    <p:cond delay="0"/>
                                  </p:stCondLst>
                                  <p:childTnLst>
                                    <p:set>
                                      <p:cBhvr>
                                        <p:cTn id="104" dur="1" fill="hold">
                                          <p:stCondLst>
                                            <p:cond delay="0"/>
                                          </p:stCondLst>
                                        </p:cTn>
                                        <p:tgtEl>
                                          <p:spTgt spid="38953"/>
                                        </p:tgtEl>
                                        <p:attrNameLst>
                                          <p:attrName>style.visibility</p:attrName>
                                        </p:attrNameLst>
                                      </p:cBhvr>
                                      <p:to>
                                        <p:strVal val="visible"/>
                                      </p:to>
                                    </p:set>
                                    <p:anim calcmode="lin" valueType="num">
                                      <p:cBhvr additive="base">
                                        <p:cTn id="105" dur="500" fill="hold"/>
                                        <p:tgtEl>
                                          <p:spTgt spid="38953"/>
                                        </p:tgtEl>
                                        <p:attrNameLst>
                                          <p:attrName>ppt_x</p:attrName>
                                        </p:attrNameLst>
                                      </p:cBhvr>
                                      <p:tavLst>
                                        <p:tav tm="0">
                                          <p:val>
                                            <p:strVal val="0-#ppt_w/2"/>
                                          </p:val>
                                        </p:tav>
                                        <p:tav tm="100000">
                                          <p:val>
                                            <p:strVal val="#ppt_x"/>
                                          </p:val>
                                        </p:tav>
                                      </p:tavLst>
                                    </p:anim>
                                    <p:anim calcmode="lin" valueType="num">
                                      <p:cBhvr additive="base">
                                        <p:cTn id="106" dur="500" fill="hold"/>
                                        <p:tgtEl>
                                          <p:spTgt spid="38953"/>
                                        </p:tgtEl>
                                        <p:attrNameLst>
                                          <p:attrName>ppt_y</p:attrName>
                                        </p:attrNameLst>
                                      </p:cBhvr>
                                      <p:tavLst>
                                        <p:tav tm="0">
                                          <p:val>
                                            <p:strVal val="#ppt_y"/>
                                          </p:val>
                                        </p:tav>
                                        <p:tav tm="100000">
                                          <p:val>
                                            <p:strVal val="#ppt_y"/>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ntr" presetSubtype="8" fill="hold" grpId="0" nodeType="clickEffect">
                                  <p:stCondLst>
                                    <p:cond delay="0"/>
                                  </p:stCondLst>
                                  <p:childTnLst>
                                    <p:set>
                                      <p:cBhvr>
                                        <p:cTn id="110" dur="1" fill="hold">
                                          <p:stCondLst>
                                            <p:cond delay="0"/>
                                          </p:stCondLst>
                                        </p:cTn>
                                        <p:tgtEl>
                                          <p:spTgt spid="38954"/>
                                        </p:tgtEl>
                                        <p:attrNameLst>
                                          <p:attrName>style.visibility</p:attrName>
                                        </p:attrNameLst>
                                      </p:cBhvr>
                                      <p:to>
                                        <p:strVal val="visible"/>
                                      </p:to>
                                    </p:set>
                                    <p:anim calcmode="lin" valueType="num">
                                      <p:cBhvr additive="base">
                                        <p:cTn id="111" dur="500" fill="hold"/>
                                        <p:tgtEl>
                                          <p:spTgt spid="38954"/>
                                        </p:tgtEl>
                                        <p:attrNameLst>
                                          <p:attrName>ppt_x</p:attrName>
                                        </p:attrNameLst>
                                      </p:cBhvr>
                                      <p:tavLst>
                                        <p:tav tm="0">
                                          <p:val>
                                            <p:strVal val="0-#ppt_w/2"/>
                                          </p:val>
                                        </p:tav>
                                        <p:tav tm="100000">
                                          <p:val>
                                            <p:strVal val="#ppt_x"/>
                                          </p:val>
                                        </p:tav>
                                      </p:tavLst>
                                    </p:anim>
                                    <p:anim calcmode="lin" valueType="num">
                                      <p:cBhvr additive="base">
                                        <p:cTn id="112" dur="500" fill="hold"/>
                                        <p:tgtEl>
                                          <p:spTgt spid="38954"/>
                                        </p:tgtEl>
                                        <p:attrNameLst>
                                          <p:attrName>ppt_y</p:attrName>
                                        </p:attrNameLst>
                                      </p:cBhvr>
                                      <p:tavLst>
                                        <p:tav tm="0">
                                          <p:val>
                                            <p:strVal val="#ppt_y"/>
                                          </p:val>
                                        </p:tav>
                                        <p:tav tm="100000">
                                          <p:val>
                                            <p:strVal val="#ppt_y"/>
                                          </p:val>
                                        </p:tav>
                                      </p:tavLst>
                                    </p:anim>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 presetClass="entr" presetSubtype="8" fill="hold" grpId="0" nodeType="clickEffect">
                                  <p:stCondLst>
                                    <p:cond delay="0"/>
                                  </p:stCondLst>
                                  <p:childTnLst>
                                    <p:set>
                                      <p:cBhvr>
                                        <p:cTn id="116" dur="1" fill="hold">
                                          <p:stCondLst>
                                            <p:cond delay="0"/>
                                          </p:stCondLst>
                                        </p:cTn>
                                        <p:tgtEl>
                                          <p:spTgt spid="38955"/>
                                        </p:tgtEl>
                                        <p:attrNameLst>
                                          <p:attrName>style.visibility</p:attrName>
                                        </p:attrNameLst>
                                      </p:cBhvr>
                                      <p:to>
                                        <p:strVal val="visible"/>
                                      </p:to>
                                    </p:set>
                                    <p:anim calcmode="lin" valueType="num">
                                      <p:cBhvr additive="base">
                                        <p:cTn id="117" dur="500" fill="hold"/>
                                        <p:tgtEl>
                                          <p:spTgt spid="38955"/>
                                        </p:tgtEl>
                                        <p:attrNameLst>
                                          <p:attrName>ppt_x</p:attrName>
                                        </p:attrNameLst>
                                      </p:cBhvr>
                                      <p:tavLst>
                                        <p:tav tm="0">
                                          <p:val>
                                            <p:strVal val="0-#ppt_w/2"/>
                                          </p:val>
                                        </p:tav>
                                        <p:tav tm="100000">
                                          <p:val>
                                            <p:strVal val="#ppt_x"/>
                                          </p:val>
                                        </p:tav>
                                      </p:tavLst>
                                    </p:anim>
                                    <p:anim calcmode="lin" valueType="num">
                                      <p:cBhvr additive="base">
                                        <p:cTn id="118" dur="500" fill="hold"/>
                                        <p:tgtEl>
                                          <p:spTgt spid="38955"/>
                                        </p:tgtEl>
                                        <p:attrNameLst>
                                          <p:attrName>ppt_y</p:attrName>
                                        </p:attrNameLst>
                                      </p:cBhvr>
                                      <p:tavLst>
                                        <p:tav tm="0">
                                          <p:val>
                                            <p:strVal val="#ppt_y"/>
                                          </p:val>
                                        </p:tav>
                                        <p:tav tm="100000">
                                          <p:val>
                                            <p:strVal val="#ppt_y"/>
                                          </p:val>
                                        </p:tav>
                                      </p:tavLst>
                                    </p:anim>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 presetClass="entr" presetSubtype="8" fill="hold" grpId="0" nodeType="clickEffect">
                                  <p:stCondLst>
                                    <p:cond delay="0"/>
                                  </p:stCondLst>
                                  <p:childTnLst>
                                    <p:set>
                                      <p:cBhvr>
                                        <p:cTn id="122" dur="1" fill="hold">
                                          <p:stCondLst>
                                            <p:cond delay="0"/>
                                          </p:stCondLst>
                                        </p:cTn>
                                        <p:tgtEl>
                                          <p:spTgt spid="38956"/>
                                        </p:tgtEl>
                                        <p:attrNameLst>
                                          <p:attrName>style.visibility</p:attrName>
                                        </p:attrNameLst>
                                      </p:cBhvr>
                                      <p:to>
                                        <p:strVal val="visible"/>
                                      </p:to>
                                    </p:set>
                                    <p:anim calcmode="lin" valueType="num">
                                      <p:cBhvr additive="base">
                                        <p:cTn id="123" dur="500" fill="hold"/>
                                        <p:tgtEl>
                                          <p:spTgt spid="38956"/>
                                        </p:tgtEl>
                                        <p:attrNameLst>
                                          <p:attrName>ppt_x</p:attrName>
                                        </p:attrNameLst>
                                      </p:cBhvr>
                                      <p:tavLst>
                                        <p:tav tm="0">
                                          <p:val>
                                            <p:strVal val="0-#ppt_w/2"/>
                                          </p:val>
                                        </p:tav>
                                        <p:tav tm="100000">
                                          <p:val>
                                            <p:strVal val="#ppt_x"/>
                                          </p:val>
                                        </p:tav>
                                      </p:tavLst>
                                    </p:anim>
                                    <p:anim calcmode="lin" valueType="num">
                                      <p:cBhvr additive="base">
                                        <p:cTn id="124" dur="500" fill="hold"/>
                                        <p:tgtEl>
                                          <p:spTgt spid="38956"/>
                                        </p:tgtEl>
                                        <p:attrNameLst>
                                          <p:attrName>ppt_y</p:attrName>
                                        </p:attrNameLst>
                                      </p:cBhvr>
                                      <p:tavLst>
                                        <p:tav tm="0">
                                          <p:val>
                                            <p:strVal val="#ppt_y"/>
                                          </p:val>
                                        </p:tav>
                                        <p:tav tm="100000">
                                          <p:val>
                                            <p:strVal val="#ppt_y"/>
                                          </p:val>
                                        </p:tav>
                                      </p:tavLst>
                                    </p:anim>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 presetClass="entr" presetSubtype="0" fill="hold" grpId="0" nodeType="clickEffect">
                                  <p:stCondLst>
                                    <p:cond delay="0"/>
                                  </p:stCondLst>
                                  <p:childTnLst>
                                    <p:set>
                                      <p:cBhvr>
                                        <p:cTn id="128" dur="1" fill="hold">
                                          <p:stCondLst>
                                            <p:cond delay="499"/>
                                          </p:stCondLst>
                                        </p:cTn>
                                        <p:tgtEl>
                                          <p:spTgt spid="38958"/>
                                        </p:tgtEl>
                                        <p:attrNameLst>
                                          <p:attrName>style.visibility</p:attrName>
                                        </p:attrNameLst>
                                      </p:cBhvr>
                                      <p:to>
                                        <p:strVal val="visible"/>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 presetClass="entr" presetSubtype="0" fill="hold" grpId="0" nodeType="clickEffect">
                                  <p:stCondLst>
                                    <p:cond delay="0"/>
                                  </p:stCondLst>
                                  <p:childTnLst>
                                    <p:set>
                                      <p:cBhvr>
                                        <p:cTn id="132" dur="1" fill="hold">
                                          <p:stCondLst>
                                            <p:cond delay="499"/>
                                          </p:stCondLst>
                                        </p:cTn>
                                        <p:tgtEl>
                                          <p:spTgt spid="38959"/>
                                        </p:tgtEl>
                                        <p:attrNameLst>
                                          <p:attrName>style.visibility</p:attrName>
                                        </p:attrNameLst>
                                      </p:cBhvr>
                                      <p:to>
                                        <p:strVal val="visible"/>
                                      </p:to>
                                    </p:se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 presetClass="entr" presetSubtype="2" fill="hold" grpId="0" nodeType="clickEffect">
                                  <p:stCondLst>
                                    <p:cond delay="0"/>
                                  </p:stCondLst>
                                  <p:childTnLst>
                                    <p:set>
                                      <p:cBhvr>
                                        <p:cTn id="136" dur="1" fill="hold">
                                          <p:stCondLst>
                                            <p:cond delay="0"/>
                                          </p:stCondLst>
                                        </p:cTn>
                                        <p:tgtEl>
                                          <p:spTgt spid="38957"/>
                                        </p:tgtEl>
                                        <p:attrNameLst>
                                          <p:attrName>style.visibility</p:attrName>
                                        </p:attrNameLst>
                                      </p:cBhvr>
                                      <p:to>
                                        <p:strVal val="visible"/>
                                      </p:to>
                                    </p:set>
                                    <p:anim calcmode="lin" valueType="num">
                                      <p:cBhvr additive="base">
                                        <p:cTn id="137" dur="500" fill="hold"/>
                                        <p:tgtEl>
                                          <p:spTgt spid="38957"/>
                                        </p:tgtEl>
                                        <p:attrNameLst>
                                          <p:attrName>ppt_x</p:attrName>
                                        </p:attrNameLst>
                                      </p:cBhvr>
                                      <p:tavLst>
                                        <p:tav tm="0">
                                          <p:val>
                                            <p:strVal val="1+#ppt_w/2"/>
                                          </p:val>
                                        </p:tav>
                                        <p:tav tm="100000">
                                          <p:val>
                                            <p:strVal val="#ppt_x"/>
                                          </p:val>
                                        </p:tav>
                                      </p:tavLst>
                                    </p:anim>
                                    <p:anim calcmode="lin" valueType="num">
                                      <p:cBhvr additive="base">
                                        <p:cTn id="138" dur="500" fill="hold"/>
                                        <p:tgtEl>
                                          <p:spTgt spid="38957"/>
                                        </p:tgtEl>
                                        <p:attrNameLst>
                                          <p:attrName>ppt_y</p:attrName>
                                        </p:attrNameLst>
                                      </p:cBhvr>
                                      <p:tavLst>
                                        <p:tav tm="0">
                                          <p:val>
                                            <p:strVal val="#ppt_y"/>
                                          </p:val>
                                        </p:tav>
                                        <p:tav tm="100000">
                                          <p:val>
                                            <p:strVal val="#ppt_y"/>
                                          </p:val>
                                        </p:tav>
                                      </p:tavLst>
                                    </p:anim>
                                  </p:childTnLst>
                                </p:cTn>
                              </p:par>
                            </p:childTnLst>
                          </p:cTn>
                        </p:par>
                      </p:childTnLst>
                    </p:cTn>
                  </p:par>
                  <p:par>
                    <p:cTn id="139" fill="hold" nodeType="clickPar">
                      <p:stCondLst>
                        <p:cond delay="indefinite"/>
                      </p:stCondLst>
                      <p:childTnLst>
                        <p:par>
                          <p:cTn id="140" fill="hold" nodeType="withGroup">
                            <p:stCondLst>
                              <p:cond delay="0"/>
                            </p:stCondLst>
                            <p:childTnLst>
                              <p:par>
                                <p:cTn id="141" presetID="1" presetClass="entr" presetSubtype="0" fill="hold" grpId="0" nodeType="clickEffect">
                                  <p:stCondLst>
                                    <p:cond delay="0"/>
                                  </p:stCondLst>
                                  <p:childTnLst>
                                    <p:set>
                                      <p:cBhvr>
                                        <p:cTn id="142" dur="1" fill="hold">
                                          <p:stCondLst>
                                            <p:cond delay="499"/>
                                          </p:stCondLst>
                                        </p:cTn>
                                        <p:tgtEl>
                                          <p:spTgt spid="38963"/>
                                        </p:tgtEl>
                                        <p:attrNameLst>
                                          <p:attrName>style.visibility</p:attrName>
                                        </p:attrNameLst>
                                      </p:cBhvr>
                                      <p:to>
                                        <p:strVal val="visible"/>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 presetClass="entr" presetSubtype="0" fill="hold" grpId="0" nodeType="clickEffect">
                                  <p:stCondLst>
                                    <p:cond delay="0"/>
                                  </p:stCondLst>
                                  <p:childTnLst>
                                    <p:set>
                                      <p:cBhvr>
                                        <p:cTn id="146" dur="1" fill="hold">
                                          <p:stCondLst>
                                            <p:cond delay="499"/>
                                          </p:stCondLst>
                                        </p:cTn>
                                        <p:tgtEl>
                                          <p:spTgt spid="38964"/>
                                        </p:tgtEl>
                                        <p:attrNameLst>
                                          <p:attrName>style.visibility</p:attrName>
                                        </p:attrNameLst>
                                      </p:cBhvr>
                                      <p:to>
                                        <p:strVal val="visible"/>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 presetClass="entr" presetSubtype="2" fill="hold" grpId="0" nodeType="clickEffect">
                                  <p:stCondLst>
                                    <p:cond delay="0"/>
                                  </p:stCondLst>
                                  <p:childTnLst>
                                    <p:set>
                                      <p:cBhvr>
                                        <p:cTn id="150" dur="1" fill="hold">
                                          <p:stCondLst>
                                            <p:cond delay="0"/>
                                          </p:stCondLst>
                                        </p:cTn>
                                        <p:tgtEl>
                                          <p:spTgt spid="38960"/>
                                        </p:tgtEl>
                                        <p:attrNameLst>
                                          <p:attrName>style.visibility</p:attrName>
                                        </p:attrNameLst>
                                      </p:cBhvr>
                                      <p:to>
                                        <p:strVal val="visible"/>
                                      </p:to>
                                    </p:set>
                                    <p:anim calcmode="lin" valueType="num">
                                      <p:cBhvr additive="base">
                                        <p:cTn id="151" dur="500" fill="hold"/>
                                        <p:tgtEl>
                                          <p:spTgt spid="38960"/>
                                        </p:tgtEl>
                                        <p:attrNameLst>
                                          <p:attrName>ppt_x</p:attrName>
                                        </p:attrNameLst>
                                      </p:cBhvr>
                                      <p:tavLst>
                                        <p:tav tm="0">
                                          <p:val>
                                            <p:strVal val="1+#ppt_w/2"/>
                                          </p:val>
                                        </p:tav>
                                        <p:tav tm="100000">
                                          <p:val>
                                            <p:strVal val="#ppt_x"/>
                                          </p:val>
                                        </p:tav>
                                      </p:tavLst>
                                    </p:anim>
                                    <p:anim calcmode="lin" valueType="num">
                                      <p:cBhvr additive="base">
                                        <p:cTn id="152" dur="500" fill="hold"/>
                                        <p:tgtEl>
                                          <p:spTgt spid="38960"/>
                                        </p:tgtEl>
                                        <p:attrNameLst>
                                          <p:attrName>ppt_y</p:attrName>
                                        </p:attrNameLst>
                                      </p:cBhvr>
                                      <p:tavLst>
                                        <p:tav tm="0">
                                          <p:val>
                                            <p:strVal val="#ppt_y"/>
                                          </p:val>
                                        </p:tav>
                                        <p:tav tm="100000">
                                          <p:val>
                                            <p:strVal val="#ppt_y"/>
                                          </p:val>
                                        </p:tav>
                                      </p:tavLst>
                                    </p:anim>
                                  </p:childTnLst>
                                </p:cTn>
                              </p:par>
                            </p:childTnLst>
                          </p:cTn>
                        </p:par>
                      </p:childTnLst>
                    </p:cTn>
                  </p:par>
                  <p:par>
                    <p:cTn id="153" fill="hold" nodeType="clickPar">
                      <p:stCondLst>
                        <p:cond delay="indefinite"/>
                      </p:stCondLst>
                      <p:childTnLst>
                        <p:par>
                          <p:cTn id="154" fill="hold" nodeType="withGroup">
                            <p:stCondLst>
                              <p:cond delay="0"/>
                            </p:stCondLst>
                            <p:childTnLst>
                              <p:par>
                                <p:cTn id="155" presetID="1" presetClass="entr" presetSubtype="0" fill="hold" grpId="0" nodeType="clickEffect">
                                  <p:stCondLst>
                                    <p:cond delay="0"/>
                                  </p:stCondLst>
                                  <p:childTnLst>
                                    <p:set>
                                      <p:cBhvr>
                                        <p:cTn id="156" dur="1" fill="hold">
                                          <p:stCondLst>
                                            <p:cond delay="499"/>
                                          </p:stCondLst>
                                        </p:cTn>
                                        <p:tgtEl>
                                          <p:spTgt spid="38965"/>
                                        </p:tgtEl>
                                        <p:attrNameLst>
                                          <p:attrName>style.visibility</p:attrName>
                                        </p:attrNameLst>
                                      </p:cBhvr>
                                      <p:to>
                                        <p:strVal val="visible"/>
                                      </p:to>
                                    </p:se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1" presetClass="entr" presetSubtype="0" fill="hold" grpId="0" nodeType="clickEffect">
                                  <p:stCondLst>
                                    <p:cond delay="0"/>
                                  </p:stCondLst>
                                  <p:childTnLst>
                                    <p:set>
                                      <p:cBhvr>
                                        <p:cTn id="160" dur="1" fill="hold">
                                          <p:stCondLst>
                                            <p:cond delay="499"/>
                                          </p:stCondLst>
                                        </p:cTn>
                                        <p:tgtEl>
                                          <p:spTgt spid="38966"/>
                                        </p:tgtEl>
                                        <p:attrNameLst>
                                          <p:attrName>style.visibility</p:attrName>
                                        </p:attrNameLst>
                                      </p:cBhvr>
                                      <p:to>
                                        <p:strVal val="visible"/>
                                      </p:to>
                                    </p:set>
                                  </p:childTnLst>
                                </p:cTn>
                              </p:par>
                            </p:childTnLst>
                          </p:cTn>
                        </p:par>
                      </p:childTnLst>
                    </p:cTn>
                  </p:par>
                  <p:par>
                    <p:cTn id="161" fill="hold" nodeType="clickPar">
                      <p:stCondLst>
                        <p:cond delay="indefinite"/>
                      </p:stCondLst>
                      <p:childTnLst>
                        <p:par>
                          <p:cTn id="162" fill="hold" nodeType="withGroup">
                            <p:stCondLst>
                              <p:cond delay="0"/>
                            </p:stCondLst>
                            <p:childTnLst>
                              <p:par>
                                <p:cTn id="163" presetID="2" presetClass="entr" presetSubtype="2" fill="hold" grpId="0" nodeType="clickEffect">
                                  <p:stCondLst>
                                    <p:cond delay="0"/>
                                  </p:stCondLst>
                                  <p:childTnLst>
                                    <p:set>
                                      <p:cBhvr>
                                        <p:cTn id="164" dur="1" fill="hold">
                                          <p:stCondLst>
                                            <p:cond delay="0"/>
                                          </p:stCondLst>
                                        </p:cTn>
                                        <p:tgtEl>
                                          <p:spTgt spid="38961"/>
                                        </p:tgtEl>
                                        <p:attrNameLst>
                                          <p:attrName>style.visibility</p:attrName>
                                        </p:attrNameLst>
                                      </p:cBhvr>
                                      <p:to>
                                        <p:strVal val="visible"/>
                                      </p:to>
                                    </p:set>
                                    <p:anim calcmode="lin" valueType="num">
                                      <p:cBhvr additive="base">
                                        <p:cTn id="165" dur="500" fill="hold"/>
                                        <p:tgtEl>
                                          <p:spTgt spid="38961"/>
                                        </p:tgtEl>
                                        <p:attrNameLst>
                                          <p:attrName>ppt_x</p:attrName>
                                        </p:attrNameLst>
                                      </p:cBhvr>
                                      <p:tavLst>
                                        <p:tav tm="0">
                                          <p:val>
                                            <p:strVal val="1+#ppt_w/2"/>
                                          </p:val>
                                        </p:tav>
                                        <p:tav tm="100000">
                                          <p:val>
                                            <p:strVal val="#ppt_x"/>
                                          </p:val>
                                        </p:tav>
                                      </p:tavLst>
                                    </p:anim>
                                    <p:anim calcmode="lin" valueType="num">
                                      <p:cBhvr additive="base">
                                        <p:cTn id="166" dur="500" fill="hold"/>
                                        <p:tgtEl>
                                          <p:spTgt spid="389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34" grpId="0" autoUpdateAnimBg="0"/>
      <p:bldP spid="38935" grpId="0" autoUpdateAnimBg="0"/>
      <p:bldP spid="38936" grpId="0" autoUpdateAnimBg="0"/>
      <p:bldP spid="38937" grpId="0" autoUpdateAnimBg="0"/>
      <p:bldP spid="38938" grpId="0" autoUpdateAnimBg="0"/>
      <p:bldP spid="38939" grpId="0" autoUpdateAnimBg="0"/>
      <p:bldP spid="38940" grpId="0" animBg="1"/>
      <p:bldP spid="38941" grpId="0" animBg="1"/>
      <p:bldP spid="38942" grpId="0" autoUpdateAnimBg="0"/>
      <p:bldP spid="38943" grpId="0" autoUpdateAnimBg="0"/>
      <p:bldP spid="38944" grpId="0" autoUpdateAnimBg="0"/>
      <p:bldP spid="38945" grpId="0" animBg="1"/>
      <p:bldP spid="38946" grpId="0" animBg="1"/>
      <p:bldP spid="38947" grpId="0" animBg="1"/>
      <p:bldP spid="38948" grpId="0" animBg="1"/>
      <p:bldP spid="38949" grpId="0" animBg="1"/>
      <p:bldP spid="38950" grpId="0" animBg="1"/>
      <p:bldP spid="38951" grpId="0" autoUpdateAnimBg="0"/>
      <p:bldP spid="38952" grpId="0" autoUpdateAnimBg="0"/>
      <p:bldP spid="38953" grpId="0" autoUpdateAnimBg="0"/>
      <p:bldP spid="38954" grpId="0" autoUpdateAnimBg="0"/>
      <p:bldP spid="38955" grpId="0" autoUpdateAnimBg="0"/>
      <p:bldP spid="38956" grpId="0" autoUpdateAnimBg="0"/>
      <p:bldP spid="38957" grpId="0" autoUpdateAnimBg="0"/>
      <p:bldP spid="38958" grpId="0" animBg="1"/>
      <p:bldP spid="38959" grpId="0" animBg="1"/>
      <p:bldP spid="38960" grpId="0" autoUpdateAnimBg="0"/>
      <p:bldP spid="38961" grpId="0" autoUpdateAnimBg="0"/>
      <p:bldP spid="38963" grpId="0" animBg="1"/>
      <p:bldP spid="38964" grpId="0" animBg="1"/>
      <p:bldP spid="38965" grpId="0" animBg="1"/>
      <p:bldP spid="38966" grpId="0" animBg="1"/>
    </p:bldLst>
  </p:timing>
</p:sld>
</file>

<file path=ppt/theme/theme1.xml><?xml version="1.0" encoding="utf-8"?>
<a:theme xmlns:a="http://schemas.openxmlformats.org/drawingml/2006/main" name="Modèle par défaut">
  <a:themeElements>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2270</TotalTime>
  <Words>2485</Words>
  <Application>Microsoft Office PowerPoint</Application>
  <PresentationFormat>Affichage à l'écran (4:3)</PresentationFormat>
  <Paragraphs>615</Paragraphs>
  <Slides>31</Slides>
  <Notes>0</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2</vt:i4>
      </vt:variant>
      <vt:variant>
        <vt:lpstr>Titres des diapositives</vt:lpstr>
      </vt:variant>
      <vt:variant>
        <vt:i4>31</vt:i4>
      </vt:variant>
    </vt:vector>
  </HeadingPairs>
  <TitlesOfParts>
    <vt:vector size="39" baseType="lpstr">
      <vt:lpstr>Arial</vt:lpstr>
      <vt:lpstr>Times New Roman</vt:lpstr>
      <vt:lpstr>SimSun</vt:lpstr>
      <vt:lpstr>Roboto</vt:lpstr>
      <vt:lpstr>Comic Sans MS</vt:lpstr>
      <vt:lpstr>Modèle par défaut</vt:lpstr>
      <vt:lpstr>Photo Editor Photo</vt:lpstr>
      <vt:lpstr>Equation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Diviseurs</dc:title>
  <dc:creator>prof: atmani najib</dc:creator>
  <cp:lastModifiedBy>atmani</cp:lastModifiedBy>
  <cp:revision>110</cp:revision>
  <dcterms:created xsi:type="dcterms:W3CDTF">2001-10-30T11:35:25Z</dcterms:created>
  <dcterms:modified xsi:type="dcterms:W3CDTF">2020-06-24T20:51:59Z</dcterms:modified>
</cp:coreProperties>
</file>