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39"/>
  </p:notesMasterIdLst>
  <p:sldIdLst>
    <p:sldId id="315" r:id="rId2"/>
    <p:sldId id="343" r:id="rId3"/>
    <p:sldId id="581" r:id="rId4"/>
    <p:sldId id="582" r:id="rId5"/>
    <p:sldId id="740" r:id="rId6"/>
    <p:sldId id="654" r:id="rId7"/>
    <p:sldId id="716" r:id="rId8"/>
    <p:sldId id="660" r:id="rId9"/>
    <p:sldId id="717" r:id="rId10"/>
    <p:sldId id="718" r:id="rId11"/>
    <p:sldId id="662" r:id="rId12"/>
    <p:sldId id="719" r:id="rId13"/>
    <p:sldId id="720" r:id="rId14"/>
    <p:sldId id="721" r:id="rId15"/>
    <p:sldId id="723" r:id="rId16"/>
    <p:sldId id="724" r:id="rId17"/>
    <p:sldId id="725" r:id="rId18"/>
    <p:sldId id="730" r:id="rId19"/>
    <p:sldId id="727" r:id="rId20"/>
    <p:sldId id="729" r:id="rId21"/>
    <p:sldId id="726" r:id="rId22"/>
    <p:sldId id="731" r:id="rId23"/>
    <p:sldId id="732" r:id="rId24"/>
    <p:sldId id="733" r:id="rId25"/>
    <p:sldId id="734" r:id="rId26"/>
    <p:sldId id="547" r:id="rId27"/>
    <p:sldId id="548" r:id="rId28"/>
    <p:sldId id="650" r:id="rId29"/>
    <p:sldId id="737" r:id="rId30"/>
    <p:sldId id="738" r:id="rId31"/>
    <p:sldId id="556" r:id="rId32"/>
    <p:sldId id="555" r:id="rId33"/>
    <p:sldId id="646" r:id="rId34"/>
    <p:sldId id="642" r:id="rId35"/>
    <p:sldId id="735" r:id="rId36"/>
    <p:sldId id="648" r:id="rId37"/>
    <p:sldId id="4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xzin/kKp2u9xzLkdAHZUQ==" hashData="ZLSolzmB4BDIc1nhuZDwV3b9rNk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406" autoAdjust="0"/>
  </p:normalViewPr>
  <p:slideViewPr>
    <p:cSldViewPr snapToGrid="0">
      <p:cViewPr varScale="1">
        <p:scale>
          <a:sx n="71" d="100"/>
          <a:sy n="71" d="100"/>
        </p:scale>
        <p:origin x="-67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11" Type="http://schemas.openxmlformats.org/officeDocument/2006/relationships/image" Target="../media/image165.wmf"/><Relationship Id="rId5" Type="http://schemas.openxmlformats.org/officeDocument/2006/relationships/image" Target="../media/image159.wmf"/><Relationship Id="rId10" Type="http://schemas.openxmlformats.org/officeDocument/2006/relationships/image" Target="../media/image164.wmf"/><Relationship Id="rId4" Type="http://schemas.openxmlformats.org/officeDocument/2006/relationships/image" Target="../media/image158.wmf"/><Relationship Id="rId9" Type="http://schemas.openxmlformats.org/officeDocument/2006/relationships/image" Target="../media/image1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4.wmf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12" Type="http://schemas.openxmlformats.org/officeDocument/2006/relationships/image" Target="../media/image183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11" Type="http://schemas.openxmlformats.org/officeDocument/2006/relationships/image" Target="../media/image182.wmf"/><Relationship Id="rId5" Type="http://schemas.openxmlformats.org/officeDocument/2006/relationships/image" Target="../media/image176.wmf"/><Relationship Id="rId10" Type="http://schemas.openxmlformats.org/officeDocument/2006/relationships/image" Target="../media/image181.wmf"/><Relationship Id="rId4" Type="http://schemas.openxmlformats.org/officeDocument/2006/relationships/image" Target="../media/image175.wmf"/><Relationship Id="rId9" Type="http://schemas.openxmlformats.org/officeDocument/2006/relationships/image" Target="../media/image180.wmf"/><Relationship Id="rId14" Type="http://schemas.openxmlformats.org/officeDocument/2006/relationships/image" Target="../media/image1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image" Target="../media/image205.wmf"/><Relationship Id="rId18" Type="http://schemas.openxmlformats.org/officeDocument/2006/relationships/image" Target="../media/image210.wmf"/><Relationship Id="rId3" Type="http://schemas.openxmlformats.org/officeDocument/2006/relationships/image" Target="../media/image195.wmf"/><Relationship Id="rId21" Type="http://schemas.openxmlformats.org/officeDocument/2006/relationships/image" Target="../media/image213.wmf"/><Relationship Id="rId7" Type="http://schemas.openxmlformats.org/officeDocument/2006/relationships/image" Target="../media/image199.wmf"/><Relationship Id="rId12" Type="http://schemas.openxmlformats.org/officeDocument/2006/relationships/image" Target="../media/image204.wmf"/><Relationship Id="rId17" Type="http://schemas.openxmlformats.org/officeDocument/2006/relationships/image" Target="../media/image209.wmf"/><Relationship Id="rId2" Type="http://schemas.openxmlformats.org/officeDocument/2006/relationships/image" Target="../media/image194.wmf"/><Relationship Id="rId16" Type="http://schemas.openxmlformats.org/officeDocument/2006/relationships/image" Target="../media/image208.wmf"/><Relationship Id="rId20" Type="http://schemas.openxmlformats.org/officeDocument/2006/relationships/image" Target="../media/image212.wmf"/><Relationship Id="rId1" Type="http://schemas.openxmlformats.org/officeDocument/2006/relationships/image" Target="../media/image16.wmf"/><Relationship Id="rId6" Type="http://schemas.openxmlformats.org/officeDocument/2006/relationships/image" Target="../media/image198.wmf"/><Relationship Id="rId11" Type="http://schemas.openxmlformats.org/officeDocument/2006/relationships/image" Target="../media/image203.wmf"/><Relationship Id="rId5" Type="http://schemas.openxmlformats.org/officeDocument/2006/relationships/image" Target="../media/image197.wmf"/><Relationship Id="rId15" Type="http://schemas.openxmlformats.org/officeDocument/2006/relationships/image" Target="../media/image207.wmf"/><Relationship Id="rId10" Type="http://schemas.openxmlformats.org/officeDocument/2006/relationships/image" Target="../media/image202.wmf"/><Relationship Id="rId19" Type="http://schemas.openxmlformats.org/officeDocument/2006/relationships/image" Target="../media/image211.wmf"/><Relationship Id="rId4" Type="http://schemas.openxmlformats.org/officeDocument/2006/relationships/image" Target="../media/image196.wmf"/><Relationship Id="rId9" Type="http://schemas.openxmlformats.org/officeDocument/2006/relationships/image" Target="../media/image201.wmf"/><Relationship Id="rId14" Type="http://schemas.openxmlformats.org/officeDocument/2006/relationships/image" Target="../media/image20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1.wmf"/><Relationship Id="rId3" Type="http://schemas.openxmlformats.org/officeDocument/2006/relationships/image" Target="../media/image216.wmf"/><Relationship Id="rId7" Type="http://schemas.openxmlformats.org/officeDocument/2006/relationships/image" Target="../media/image220.wmf"/><Relationship Id="rId12" Type="http://schemas.openxmlformats.org/officeDocument/2006/relationships/image" Target="../media/image225.wmf"/><Relationship Id="rId17" Type="http://schemas.openxmlformats.org/officeDocument/2006/relationships/image" Target="../media/image230.wmf"/><Relationship Id="rId2" Type="http://schemas.openxmlformats.org/officeDocument/2006/relationships/image" Target="../media/image215.wmf"/><Relationship Id="rId16" Type="http://schemas.openxmlformats.org/officeDocument/2006/relationships/image" Target="../media/image229.wmf"/><Relationship Id="rId20" Type="http://schemas.openxmlformats.org/officeDocument/2006/relationships/image" Target="../media/image233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11" Type="http://schemas.openxmlformats.org/officeDocument/2006/relationships/image" Target="../media/image224.wmf"/><Relationship Id="rId5" Type="http://schemas.openxmlformats.org/officeDocument/2006/relationships/image" Target="../media/image218.wmf"/><Relationship Id="rId15" Type="http://schemas.openxmlformats.org/officeDocument/2006/relationships/image" Target="../media/image228.wmf"/><Relationship Id="rId10" Type="http://schemas.openxmlformats.org/officeDocument/2006/relationships/image" Target="../media/image223.wmf"/><Relationship Id="rId19" Type="http://schemas.openxmlformats.org/officeDocument/2006/relationships/image" Target="../media/image232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image" Target="../media/image246.wmf"/><Relationship Id="rId3" Type="http://schemas.openxmlformats.org/officeDocument/2006/relationships/image" Target="../media/image236.wmf"/><Relationship Id="rId7" Type="http://schemas.openxmlformats.org/officeDocument/2006/relationships/image" Target="../media/image240.wmf"/><Relationship Id="rId12" Type="http://schemas.openxmlformats.org/officeDocument/2006/relationships/image" Target="../media/image245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9.wmf"/><Relationship Id="rId11" Type="http://schemas.openxmlformats.org/officeDocument/2006/relationships/image" Target="../media/image244.wmf"/><Relationship Id="rId5" Type="http://schemas.openxmlformats.org/officeDocument/2006/relationships/image" Target="../media/image238.wmf"/><Relationship Id="rId15" Type="http://schemas.openxmlformats.org/officeDocument/2006/relationships/image" Target="../media/image248.wmf"/><Relationship Id="rId10" Type="http://schemas.openxmlformats.org/officeDocument/2006/relationships/image" Target="../media/image243.wmf"/><Relationship Id="rId4" Type="http://schemas.openxmlformats.org/officeDocument/2006/relationships/image" Target="../media/image237.wmf"/><Relationship Id="rId9" Type="http://schemas.openxmlformats.org/officeDocument/2006/relationships/image" Target="../media/image242.wmf"/><Relationship Id="rId14" Type="http://schemas.openxmlformats.org/officeDocument/2006/relationships/image" Target="../media/image2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2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image" Target="../media/image257.wmf"/><Relationship Id="rId7" Type="http://schemas.openxmlformats.org/officeDocument/2006/relationships/image" Target="../media/image260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59.wmf"/><Relationship Id="rId11" Type="http://schemas.openxmlformats.org/officeDocument/2006/relationships/image" Target="../media/image264.wmf"/><Relationship Id="rId5" Type="http://schemas.openxmlformats.org/officeDocument/2006/relationships/image" Target="../media/image258.wmf"/><Relationship Id="rId10" Type="http://schemas.openxmlformats.org/officeDocument/2006/relationships/image" Target="../media/image263.wmf"/><Relationship Id="rId4" Type="http://schemas.openxmlformats.org/officeDocument/2006/relationships/image" Target="../media/image189.wmf"/><Relationship Id="rId9" Type="http://schemas.openxmlformats.org/officeDocument/2006/relationships/image" Target="../media/image26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image" Target="../media/image277.wmf"/><Relationship Id="rId18" Type="http://schemas.openxmlformats.org/officeDocument/2006/relationships/image" Target="../media/image282.wmf"/><Relationship Id="rId26" Type="http://schemas.openxmlformats.org/officeDocument/2006/relationships/image" Target="../media/image290.wmf"/><Relationship Id="rId3" Type="http://schemas.openxmlformats.org/officeDocument/2006/relationships/image" Target="../media/image267.wmf"/><Relationship Id="rId21" Type="http://schemas.openxmlformats.org/officeDocument/2006/relationships/image" Target="../media/image285.wmf"/><Relationship Id="rId7" Type="http://schemas.openxmlformats.org/officeDocument/2006/relationships/image" Target="../media/image271.wmf"/><Relationship Id="rId12" Type="http://schemas.openxmlformats.org/officeDocument/2006/relationships/image" Target="../media/image276.wmf"/><Relationship Id="rId17" Type="http://schemas.openxmlformats.org/officeDocument/2006/relationships/image" Target="../media/image281.wmf"/><Relationship Id="rId25" Type="http://schemas.openxmlformats.org/officeDocument/2006/relationships/image" Target="../media/image289.wmf"/><Relationship Id="rId2" Type="http://schemas.openxmlformats.org/officeDocument/2006/relationships/image" Target="../media/image266.wmf"/><Relationship Id="rId16" Type="http://schemas.openxmlformats.org/officeDocument/2006/relationships/image" Target="../media/image280.wmf"/><Relationship Id="rId20" Type="http://schemas.openxmlformats.org/officeDocument/2006/relationships/image" Target="../media/image284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11" Type="http://schemas.openxmlformats.org/officeDocument/2006/relationships/image" Target="../media/image275.wmf"/><Relationship Id="rId24" Type="http://schemas.openxmlformats.org/officeDocument/2006/relationships/image" Target="../media/image288.wmf"/><Relationship Id="rId5" Type="http://schemas.openxmlformats.org/officeDocument/2006/relationships/image" Target="../media/image269.wmf"/><Relationship Id="rId15" Type="http://schemas.openxmlformats.org/officeDocument/2006/relationships/image" Target="../media/image279.wmf"/><Relationship Id="rId23" Type="http://schemas.openxmlformats.org/officeDocument/2006/relationships/image" Target="../media/image287.wmf"/><Relationship Id="rId10" Type="http://schemas.openxmlformats.org/officeDocument/2006/relationships/image" Target="../media/image274.wmf"/><Relationship Id="rId19" Type="http://schemas.openxmlformats.org/officeDocument/2006/relationships/image" Target="../media/image283.wmf"/><Relationship Id="rId4" Type="http://schemas.openxmlformats.org/officeDocument/2006/relationships/image" Target="../media/image268.wmf"/><Relationship Id="rId9" Type="http://schemas.openxmlformats.org/officeDocument/2006/relationships/image" Target="../media/image273.wmf"/><Relationship Id="rId14" Type="http://schemas.openxmlformats.org/officeDocument/2006/relationships/image" Target="../media/image278.wmf"/><Relationship Id="rId22" Type="http://schemas.openxmlformats.org/officeDocument/2006/relationships/image" Target="../media/image286.wmf"/><Relationship Id="rId27" Type="http://schemas.openxmlformats.org/officeDocument/2006/relationships/image" Target="../media/image29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Relationship Id="rId9" Type="http://schemas.openxmlformats.org/officeDocument/2006/relationships/image" Target="../media/image29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image" Target="../media/image318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12" Type="http://schemas.openxmlformats.org/officeDocument/2006/relationships/image" Target="../media/image317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11" Type="http://schemas.openxmlformats.org/officeDocument/2006/relationships/image" Target="../media/image316.wmf"/><Relationship Id="rId5" Type="http://schemas.openxmlformats.org/officeDocument/2006/relationships/image" Target="../media/image310.wmf"/><Relationship Id="rId10" Type="http://schemas.openxmlformats.org/officeDocument/2006/relationships/image" Target="../media/image315.wmf"/><Relationship Id="rId4" Type="http://schemas.openxmlformats.org/officeDocument/2006/relationships/image" Target="../media/image309.wmf"/><Relationship Id="rId9" Type="http://schemas.openxmlformats.org/officeDocument/2006/relationships/image" Target="../media/image31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image" Target="../media/image313.wmf"/><Relationship Id="rId7" Type="http://schemas.openxmlformats.org/officeDocument/2006/relationships/image" Target="../media/image317.wmf"/><Relationship Id="rId12" Type="http://schemas.openxmlformats.org/officeDocument/2006/relationships/image" Target="../media/image326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Relationship Id="rId6" Type="http://schemas.openxmlformats.org/officeDocument/2006/relationships/image" Target="../media/image322.wmf"/><Relationship Id="rId11" Type="http://schemas.openxmlformats.org/officeDocument/2006/relationships/image" Target="../media/image325.wmf"/><Relationship Id="rId5" Type="http://schemas.openxmlformats.org/officeDocument/2006/relationships/image" Target="../media/image321.wmf"/><Relationship Id="rId10" Type="http://schemas.openxmlformats.org/officeDocument/2006/relationships/image" Target="../media/image324.wmf"/><Relationship Id="rId4" Type="http://schemas.openxmlformats.org/officeDocument/2006/relationships/image" Target="../media/image320.wmf"/><Relationship Id="rId9" Type="http://schemas.openxmlformats.org/officeDocument/2006/relationships/image" Target="../media/image318.w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image" Target="../media/image44.wmf"/><Relationship Id="rId26" Type="http://schemas.openxmlformats.org/officeDocument/2006/relationships/image" Target="../media/image52.wmf"/><Relationship Id="rId3" Type="http://schemas.openxmlformats.org/officeDocument/2006/relationships/image" Target="../media/image31.wmf"/><Relationship Id="rId21" Type="http://schemas.openxmlformats.org/officeDocument/2006/relationships/image" Target="../media/image47.wmf"/><Relationship Id="rId34" Type="http://schemas.openxmlformats.org/officeDocument/2006/relationships/image" Target="../media/image60.wmf"/><Relationship Id="rId7" Type="http://schemas.openxmlformats.org/officeDocument/2006/relationships/image" Target="../media/image25.wmf"/><Relationship Id="rId12" Type="http://schemas.openxmlformats.org/officeDocument/2006/relationships/image" Target="../media/image39.wmf"/><Relationship Id="rId17" Type="http://schemas.openxmlformats.org/officeDocument/2006/relationships/image" Target="../media/image43.wmf"/><Relationship Id="rId25" Type="http://schemas.openxmlformats.org/officeDocument/2006/relationships/image" Target="../media/image51.wmf"/><Relationship Id="rId33" Type="http://schemas.openxmlformats.org/officeDocument/2006/relationships/image" Target="../media/image59.wmf"/><Relationship Id="rId2" Type="http://schemas.openxmlformats.org/officeDocument/2006/relationships/image" Target="../media/image30.wmf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29" Type="http://schemas.openxmlformats.org/officeDocument/2006/relationships/image" Target="../media/image55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8.wmf"/><Relationship Id="rId24" Type="http://schemas.openxmlformats.org/officeDocument/2006/relationships/image" Target="../media/image50.wmf"/><Relationship Id="rId32" Type="http://schemas.openxmlformats.org/officeDocument/2006/relationships/image" Target="../media/image58.wmf"/><Relationship Id="rId5" Type="http://schemas.openxmlformats.org/officeDocument/2006/relationships/image" Target="../media/image33.wmf"/><Relationship Id="rId15" Type="http://schemas.openxmlformats.org/officeDocument/2006/relationships/image" Target="../media/image41.wmf"/><Relationship Id="rId23" Type="http://schemas.openxmlformats.org/officeDocument/2006/relationships/image" Target="../media/image49.wmf"/><Relationship Id="rId28" Type="http://schemas.openxmlformats.org/officeDocument/2006/relationships/image" Target="../media/image54.wmf"/><Relationship Id="rId10" Type="http://schemas.openxmlformats.org/officeDocument/2006/relationships/image" Target="../media/image37.wmf"/><Relationship Id="rId19" Type="http://schemas.openxmlformats.org/officeDocument/2006/relationships/image" Target="../media/image45.wmf"/><Relationship Id="rId31" Type="http://schemas.openxmlformats.org/officeDocument/2006/relationships/image" Target="../media/image57.wmf"/><Relationship Id="rId4" Type="http://schemas.openxmlformats.org/officeDocument/2006/relationships/image" Target="../media/image32.wmf"/><Relationship Id="rId9" Type="http://schemas.openxmlformats.org/officeDocument/2006/relationships/image" Target="../media/image36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Relationship Id="rId27" Type="http://schemas.openxmlformats.org/officeDocument/2006/relationships/image" Target="../media/image53.wmf"/><Relationship Id="rId30" Type="http://schemas.openxmlformats.org/officeDocument/2006/relationships/image" Target="../media/image56.wmf"/><Relationship Id="rId35" Type="http://schemas.openxmlformats.org/officeDocument/2006/relationships/image" Target="../media/image61.wmf"/><Relationship Id="rId8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18" Type="http://schemas.openxmlformats.org/officeDocument/2006/relationships/image" Target="../media/image113.wmf"/><Relationship Id="rId3" Type="http://schemas.openxmlformats.org/officeDocument/2006/relationships/image" Target="../media/image62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" Type="http://schemas.openxmlformats.org/officeDocument/2006/relationships/image" Target="../media/image99.wmf"/><Relationship Id="rId16" Type="http://schemas.openxmlformats.org/officeDocument/2006/relationships/image" Target="../media/image111.wmf"/><Relationship Id="rId1" Type="http://schemas.openxmlformats.org/officeDocument/2006/relationships/image" Target="../media/image98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100.wmf"/><Relationship Id="rId15" Type="http://schemas.openxmlformats.org/officeDocument/2006/relationships/image" Target="../media/image110.wmf"/><Relationship Id="rId10" Type="http://schemas.openxmlformats.org/officeDocument/2006/relationships/image" Target="../media/image105.wmf"/><Relationship Id="rId4" Type="http://schemas.openxmlformats.org/officeDocument/2006/relationships/image" Target="../media/image63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63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12" Type="http://schemas.openxmlformats.org/officeDocument/2006/relationships/image" Target="../media/image62.wmf"/><Relationship Id="rId2" Type="http://schemas.openxmlformats.org/officeDocument/2006/relationships/image" Target="../media/image99.wmf"/><Relationship Id="rId1" Type="http://schemas.openxmlformats.org/officeDocument/2006/relationships/image" Target="../media/image115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image" Target="../media/image122.wmf"/><Relationship Id="rId4" Type="http://schemas.openxmlformats.org/officeDocument/2006/relationships/image" Target="../media/image117.wmf"/><Relationship Id="rId9" Type="http://schemas.openxmlformats.org/officeDocument/2006/relationships/image" Target="../media/image121.wmf"/><Relationship Id="rId14" Type="http://schemas.openxmlformats.org/officeDocument/2006/relationships/image" Target="../media/image10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6.wmf"/><Relationship Id="rId18" Type="http://schemas.openxmlformats.org/officeDocument/2006/relationships/image" Target="../media/image151.wmf"/><Relationship Id="rId3" Type="http://schemas.openxmlformats.org/officeDocument/2006/relationships/image" Target="../media/image137.wmf"/><Relationship Id="rId21" Type="http://schemas.openxmlformats.org/officeDocument/2006/relationships/image" Target="../media/image154.wmf"/><Relationship Id="rId7" Type="http://schemas.openxmlformats.org/officeDocument/2006/relationships/image" Target="../media/image141.wmf"/><Relationship Id="rId12" Type="http://schemas.openxmlformats.org/officeDocument/2006/relationships/image" Target="../media/image145.wmf"/><Relationship Id="rId17" Type="http://schemas.openxmlformats.org/officeDocument/2006/relationships/image" Target="../media/image150.wmf"/><Relationship Id="rId2" Type="http://schemas.openxmlformats.org/officeDocument/2006/relationships/image" Target="../media/image2.wmf"/><Relationship Id="rId16" Type="http://schemas.openxmlformats.org/officeDocument/2006/relationships/image" Target="../media/image149.wmf"/><Relationship Id="rId20" Type="http://schemas.openxmlformats.org/officeDocument/2006/relationships/image" Target="../media/image153.wmf"/><Relationship Id="rId1" Type="http://schemas.openxmlformats.org/officeDocument/2006/relationships/image" Target="../media/image136.wmf"/><Relationship Id="rId6" Type="http://schemas.openxmlformats.org/officeDocument/2006/relationships/image" Target="../media/image140.wmf"/><Relationship Id="rId11" Type="http://schemas.openxmlformats.org/officeDocument/2006/relationships/image" Target="../media/image144.wmf"/><Relationship Id="rId5" Type="http://schemas.openxmlformats.org/officeDocument/2006/relationships/image" Target="../media/image139.wmf"/><Relationship Id="rId15" Type="http://schemas.openxmlformats.org/officeDocument/2006/relationships/image" Target="../media/image148.wmf"/><Relationship Id="rId10" Type="http://schemas.openxmlformats.org/officeDocument/2006/relationships/image" Target="../media/image19.wmf"/><Relationship Id="rId19" Type="http://schemas.openxmlformats.org/officeDocument/2006/relationships/image" Target="../media/image152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6-07T19:12:24.449"/>
    </inkml:context>
    <inkml:brush xml:id="br0">
      <inkml:brushProperty name="width" value="0.06667" units="cm"/>
      <inkml:brushProperty name="height" value="0.06667" units="cm"/>
      <inkml:brushProperty name="color" value="#C0504D"/>
      <inkml:brushProperty name="fitToCurve" value="1"/>
    </inkml:brush>
  </inkml:definitions>
  <inkml:trace contextRef="#ctx0" brushRef="#br0">38 113,'0'-37,"0"-1,0 76,0-1,0 1,0 0,0-76,0 0,0 1,0-1,0 0,0 76,0 0,0-1,-38-37,38-37,0-1,0 76,0-1,0 1,0 0,0-1,0 0,0 1,0 0,0 0,0-1,38-37,-38 37,0 1,0 0,0-1,0 1,0 0,0-1,0 0,0 1,0 0,38-38,-38 38,0 0,0-2,0 2,38-38,-38 38,0 0,38-1,-38 1,0-1,0 1,0-1,0 1,38-38,-38 38,0 0,0-2,0 2,0 0,0 0,37-38,-37 37,0 1,0-1,0 1,0 0,0-1,38 1,-38 0,0-1,0 0,0 1,0 0,0 0,0-1,38-37,-38 37,0 1,0 0,0-1,0 1,37-38,-37 38,0-1,0 0,0 1,38 0,-38 0,0 0,38-38,-38 36,0 2,38-38,-38 38,0 0,38-38,-38 37,0 1,38-38,-38 37,0 1,38-38,-38 37,0 1,38-38,-38 38,38-38,-38 38,37-2,-37 2,0 0,38-38,-38 38,38-38,-38 38,0-1,38-37,-38 37,38 1,0 0,-1-1,1-37,-38 38,38-38,-38 38,38-38,-38 37,0 0,38-37,0 38,-38 0,38-38,-38 38,37-38,-37 37,0 0,38-37,-38 38,38-38,-38 38,38-38,0 37,0 1,0-38,-38 38,38-38,-38 37,37 1,1-38,-38 37,38-37,-38 38,38-38,-38 38,38-38,-38 38,37-38,1 36,0-36,-38 38,38-38,0 0,-38 38,38-38,-38 38,38-38,-38 37,38-37,0 0,-38 38,38-38,-38 37,38-37,-1 38,0-38,-37 37,38-37,0 0,0 38,0 0,0-38,0 0,-38 38,38-38,0 0,-38 36,38-36,0 0,0 38,0-38,-1 0,-37 38,38-38,-1 0,1 38,0-38,0 0,0 38,0-38,0 0,0 37,0-37,0 37,0-37,-1 0,1 0,-38 38,38-38,0 0,-1 0,1 0,-38 38,38-38,0 0,0 0,0 37,0-37,0 0,-1 0,1 0,0 38,0-38,0 0,0 0,-38 38,38-38,-1 0,1 0,-38 37,38-37,0 0,0 0,-38 37,38-37,-1 0,1 0,0 0,0 0,0 38,0-38,0 0,-38 38,38-38,0 0,-38 38,38-38,-1 0,1 0,0 0,-38 37,37-37,1 0,0 0,0 0,0 0,0 0,0 0,-38 37,38-37,0 0,0 0,0 0,0 0,-1 0,-37 38,37-38,1 0,0 0,0 0,0 0,0 0,0 0,0 0,0 0,0 0,0 0,0 0,-1 0,1 0,0 0,-1 0,1 0,0 0,0 0,0 0,0 0,0 0,-38-38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6-23T19:51:32.4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7875 73,'38'0,"-38"-37,0 74,-38-37,38 36,0 0,0-72,0 0,0-1,0 1,0 72,0 1,0-1,0 0,0 0,0 0,0 0,0 0,0 0,0 0,0 0,0 0,0 0,0 0,-39-36,39 36,0 0,0 0,0 0,0 0,0 0,0 0,39-36,-39 37,0-1,0 0,0 0,0 0,0 0,0 0,0 0,0 0,0 0,0 0,-39 0,39 0,0 0,0 0,0 0,0 0,-38-36,38 36,0 1,0-1,0 0,0 0,0 0,0 0,0 0,0 0,0 0,0 0,0 0,0 0,0 0,0 0,-38-36,38 36,0 0,0 0,0 0,0 0,0 0,0 0,0 0,0 0,0 0,-38-36,38 36,0 0,-38-36,38 37,0-1,-39-36,39 36,0 0,-37-36,37 36,0 0,-39-36,39 36,0 0,-38-36,38 36,0 0,-39-36,39 36,0 0,-37 1,37-1,0 0,-39-36,39 36,0 0,-38-36,38 36,0 0,0 0,0 0,0 0,0 0,0 0,0 0,-39 0,39 0,-37-36,-2 36,1 0,38 0,-39-36,39 36,-37 0,-2-36,39 36,-38-36,38 36,-39-36,39 36,-37 0,37 0,-39-36,39 36,0 0,-38-36,38 36,-39-36,39 36,-37-36,-2 36,1-36,38 36,-39-36,2 37,-1-37,-1 36,1-36,0 36,0-36,-1 0,39 36,-38-36,0 0,0 36,-1-36,1 0,0 0,0 0,-1 0,1 0,0 36,0-36,-39 0,39 0,0 36,-1-36,1 0,0 0,38 37,-38-37,-1 0,2 36,-1-36,-1 0,1 0,0 36,0 0,-1-36,1 36,0-36,0 36,-1-36,1 0,38 36,-38-36,0 0,-1 0,1 0,0 0,38 36,-38-36,-1 0,1 0,0 0,0 0,38 36,-39-36,1 0,0 0,0 0,-1 0,1 0,0 0,0 0,0 0,-1 0,2 0,-2 0,1 0,-1 0,2 0,-2 0,1 0,-1 0,2 0,-2 0,1 0,-1 0,2 0,-2 0,1 0,-1 0,2 0,-2 0,1 0,-1 0,2 0,-2 0,1 0,-1 0,2 0,-1 0,-1 0,1 0,0 36,0-36,-1 0,1 0,0 0,0 0,-1 36,1-36,0 0,0 0,-1 0,1 0,0 0,0 0,-1 0,2 0,-2 0,39 36,-38-36,-1 0,2 0,-2 0,1 0,-1 0,2 0,-1 0,-1 0,1 0,0 0,0 0,-1 0,1 0,0 0,0 0,-1 0,1 0,0 0,0 0,-1 0,1 0,0 0,0 0,-1 0,1 0,0 0,0 36,-1-36,1 0,-38 0,37 0,1 0,0 0,-38 0,37 0,2 0,-2 0,1 0,-1 0,2 0,-2 0,1 0,-1 0,2 0,-2 36,1-36,-1 0,2 0,-2 0,1 0,-1 0,2 0,-40 0,77 36,-76-36,-1 0,38 0,2 0,-1 0,-1 0,-37 0,38 0,-1 0,1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6-23T19:51:32.4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5335 0,'-41'0,"0"0,0 0,1 0,-1 0,1 0,-2 0,2 0,-1 0,1 0,-1 0,0 0,1 0,-1 0,0 0,0 0,1 0,-42 0,41 0,1 0,-1 0,1 0,-2 0,2 0,-1 0,1 0,-2 0,2 35,-1-35,1 0,-2 0,2 0,-1 0,1 0,-2 0,2 0,-1 0,1 0,-2 0,2 0,-1 0,1 0,0 0,-2 0,2 0,-1 37,1-37,-2 0,2 0,-1 0,1 0,-2 0,2 0,-1 0,1 0,-2 35,2-35,-1 0,1 0,-1 0,0 0,0 37,1-37,-1 0,0 0,0 0,1 35,-1-35,0 0,0 0,1 36,-1-36,0 0,41 36,-41-36,1 0,40 36,-40-36,-1 0,0 0,41 36,-41-36,1 0,-1 36,0-36,0 0,1 35,-1-35,0 0,0 37,1-37,-1 35,0-35,0 37,1-37,-1 0,1 35,-2-35,42 35,-40-35,40 37,-41-37,1 0,40 35,-42-35,2 0,40 37,-41-37,1 35,-2-35,2 36,-1-36,41 36,-40-36,-2 0,42 36,-40-36,40 36,-40-36,-1 36,1-1,40 2,-42-37,42 35,-40-35,40 37,-41-37,41 35,0 1,-40-36,40 36,-42-36,42 36,-40-36,40 36,-41-36,41 36,-40-36,40 35,-42-35,42 37,-40-2,-1-35,41 37,0-2,-40-35,40 36,-42-36,42 36,0 0,0 0,0 0,0-1,-40-35,40 37,0-2,0 1,0 0,0-1,0 2,0-2,-41-35,41 37,0-2,0 1,-40-36,40 36,0 0,0 0,0 0,0-1,-42-35,42 37,0-2,0 2,0-2,0 1,-40 0,40 0,0 0,0 0,0-1,0 2,0-2,-41-35,41 37,0-2,0-70,0-2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1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3" Type="http://schemas.openxmlformats.org/officeDocument/2006/relationships/slide" Target="slide1.xml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5" Type="http://schemas.openxmlformats.org/officeDocument/2006/relationships/image" Target="../media/image8.jpe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jpeg"/><Relationship Id="rId9" Type="http://schemas.openxmlformats.org/officeDocument/2006/relationships/image" Target="../media/image2.wmf"/><Relationship Id="rId1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17.bin"/><Relationship Id="rId26" Type="http://schemas.openxmlformats.org/officeDocument/2006/relationships/image" Target="../media/image123.wmf"/><Relationship Id="rId39" Type="http://schemas.openxmlformats.org/officeDocument/2006/relationships/image" Target="../media/image143.png"/><Relationship Id="rId21" Type="http://schemas.openxmlformats.org/officeDocument/2006/relationships/image" Target="../media/image121.wmf"/><Relationship Id="rId34" Type="http://schemas.openxmlformats.org/officeDocument/2006/relationships/image" Target="../media/image138.png"/><Relationship Id="rId42" Type="http://schemas.openxmlformats.org/officeDocument/2006/relationships/image" Target="../media/image147.png"/><Relationship Id="rId47" Type="http://schemas.openxmlformats.org/officeDocument/2006/relationships/oleObject" Target="../embeddings/oleObject124.bin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17.wmf"/><Relationship Id="rId24" Type="http://schemas.openxmlformats.org/officeDocument/2006/relationships/image" Target="../media/image135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oleObject" Target="../embeddings/oleObject123.bin"/><Relationship Id="rId5" Type="http://schemas.openxmlformats.org/officeDocument/2006/relationships/image" Target="../media/image115.wmf"/><Relationship Id="rId15" Type="http://schemas.openxmlformats.org/officeDocument/2006/relationships/image" Target="../media/image118.wmf"/><Relationship Id="rId23" Type="http://schemas.openxmlformats.org/officeDocument/2006/relationships/image" Target="../media/image122.wmf"/><Relationship Id="rId28" Type="http://schemas.openxmlformats.org/officeDocument/2006/relationships/oleObject" Target="../embeddings/oleObject121.bin"/><Relationship Id="rId36" Type="http://schemas.openxmlformats.org/officeDocument/2006/relationships/image" Target="../media/image140.png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20.wmf"/><Relationship Id="rId31" Type="http://schemas.openxmlformats.org/officeDocument/2006/relationships/image" Target="../media/image63.wmf"/><Relationship Id="rId44" Type="http://schemas.openxmlformats.org/officeDocument/2006/relationships/image" Target="../media/image149.png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65.png"/><Relationship Id="rId30" Type="http://schemas.openxmlformats.org/officeDocument/2006/relationships/oleObject" Target="../embeddings/oleObject122.bin"/><Relationship Id="rId35" Type="http://schemas.openxmlformats.org/officeDocument/2006/relationships/image" Target="../media/image139.png"/><Relationship Id="rId43" Type="http://schemas.openxmlformats.org/officeDocument/2006/relationships/image" Target="../media/image148.png"/><Relationship Id="rId48" Type="http://schemas.openxmlformats.org/officeDocument/2006/relationships/image" Target="../media/image107.wmf"/><Relationship Id="rId8" Type="http://schemas.openxmlformats.org/officeDocument/2006/relationships/oleObject" Target="../embeddings/oleObject112.bin"/><Relationship Id="rId3" Type="http://schemas.openxmlformats.org/officeDocument/2006/relationships/image" Target="../media/image145.png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19.wmf"/><Relationship Id="rId25" Type="http://schemas.openxmlformats.org/officeDocument/2006/relationships/oleObject" Target="../embeddings/oleObject120.bin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03.wmf"/><Relationship Id="rId20" Type="http://schemas.openxmlformats.org/officeDocument/2006/relationships/oleObject" Target="../embeddings/oleObject118.bin"/><Relationship Id="rId41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4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42.wmf"/><Relationship Id="rId26" Type="http://schemas.openxmlformats.org/officeDocument/2006/relationships/image" Target="../media/image145.wmf"/><Relationship Id="rId39" Type="http://schemas.openxmlformats.org/officeDocument/2006/relationships/image" Target="../media/image151.wmf"/><Relationship Id="rId21" Type="http://schemas.openxmlformats.org/officeDocument/2006/relationships/oleObject" Target="../embeddings/oleObject134.bin"/><Relationship Id="rId34" Type="http://schemas.openxmlformats.org/officeDocument/2006/relationships/oleObject" Target="../embeddings/oleObject140.bin"/><Relationship Id="rId42" Type="http://schemas.openxmlformats.org/officeDocument/2006/relationships/oleObject" Target="../embeddings/oleObject144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wmf"/><Relationship Id="rId29" Type="http://schemas.openxmlformats.org/officeDocument/2006/relationships/image" Target="../media/image169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29.bin"/><Relationship Id="rId24" Type="http://schemas.openxmlformats.org/officeDocument/2006/relationships/image" Target="../media/image144.wmf"/><Relationship Id="rId32" Type="http://schemas.openxmlformats.org/officeDocument/2006/relationships/oleObject" Target="../embeddings/oleObject139.bin"/><Relationship Id="rId37" Type="http://schemas.openxmlformats.org/officeDocument/2006/relationships/image" Target="../media/image150.wmf"/><Relationship Id="rId40" Type="http://schemas.openxmlformats.org/officeDocument/2006/relationships/oleObject" Target="../embeddings/oleObject143.bin"/><Relationship Id="rId45" Type="http://schemas.openxmlformats.org/officeDocument/2006/relationships/image" Target="../media/image154.wmf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23" Type="http://schemas.openxmlformats.org/officeDocument/2006/relationships/oleObject" Target="../embeddings/oleObject135.bin"/><Relationship Id="rId28" Type="http://schemas.openxmlformats.org/officeDocument/2006/relationships/image" Target="../media/image146.wmf"/><Relationship Id="rId36" Type="http://schemas.openxmlformats.org/officeDocument/2006/relationships/oleObject" Target="../embeddings/oleObject141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33.bin"/><Relationship Id="rId31" Type="http://schemas.openxmlformats.org/officeDocument/2006/relationships/image" Target="../media/image147.wmf"/><Relationship Id="rId44" Type="http://schemas.openxmlformats.org/officeDocument/2006/relationships/oleObject" Target="../embeddings/oleObject145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40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37.bin"/><Relationship Id="rId30" Type="http://schemas.openxmlformats.org/officeDocument/2006/relationships/oleObject" Target="../embeddings/oleObject138.bin"/><Relationship Id="rId35" Type="http://schemas.openxmlformats.org/officeDocument/2006/relationships/image" Target="../media/image149.wmf"/><Relationship Id="rId43" Type="http://schemas.openxmlformats.org/officeDocument/2006/relationships/image" Target="../media/image153.wmf"/><Relationship Id="rId8" Type="http://schemas.openxmlformats.org/officeDocument/2006/relationships/image" Target="../media/image137.wmf"/><Relationship Id="rId3" Type="http://schemas.openxmlformats.org/officeDocument/2006/relationships/oleObject" Target="../embeddings/oleObject125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36.bin"/><Relationship Id="rId33" Type="http://schemas.openxmlformats.org/officeDocument/2006/relationships/image" Target="../media/image148.wmf"/><Relationship Id="rId38" Type="http://schemas.openxmlformats.org/officeDocument/2006/relationships/oleObject" Target="../embeddings/oleObject142.bin"/><Relationship Id="rId20" Type="http://schemas.openxmlformats.org/officeDocument/2006/relationships/image" Target="../media/image143.wmf"/><Relationship Id="rId41" Type="http://schemas.openxmlformats.org/officeDocument/2006/relationships/image" Target="../media/image1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61.wmf"/><Relationship Id="rId3" Type="http://schemas.openxmlformats.org/officeDocument/2006/relationships/image" Target="../media/image166.png"/><Relationship Id="rId21" Type="http://schemas.openxmlformats.org/officeDocument/2006/relationships/oleObject" Target="../embeddings/oleObject154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52.bin"/><Relationship Id="rId25" Type="http://schemas.openxmlformats.org/officeDocument/2006/relationships/customXml" Target="../ink/ink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49.bin"/><Relationship Id="rId24" Type="http://schemas.openxmlformats.org/officeDocument/2006/relationships/image" Target="../media/image164.wmf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23" Type="http://schemas.openxmlformats.org/officeDocument/2006/relationships/oleObject" Target="../embeddings/oleObject155.bin"/><Relationship Id="rId28" Type="http://schemas.openxmlformats.org/officeDocument/2006/relationships/image" Target="../media/image167.png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153.bin"/><Relationship Id="rId31" Type="http://schemas.openxmlformats.org/officeDocument/2006/relationships/oleObject" Target="../embeddings/oleObject157.bin"/><Relationship Id="rId4" Type="http://schemas.openxmlformats.org/officeDocument/2006/relationships/image" Target="../media/image180.png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59.wmf"/><Relationship Id="rId22" Type="http://schemas.openxmlformats.org/officeDocument/2006/relationships/image" Target="../media/image163.wmf"/><Relationship Id="rId27" Type="http://schemas.openxmlformats.org/officeDocument/2006/relationships/image" Target="../media/image167.emf"/><Relationship Id="rId30" Type="http://schemas.openxmlformats.org/officeDocument/2006/relationships/image" Target="../media/image16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png"/><Relationship Id="rId11" Type="http://schemas.openxmlformats.org/officeDocument/2006/relationships/image" Target="../media/image170.png"/><Relationship Id="rId5" Type="http://schemas.openxmlformats.org/officeDocument/2006/relationships/image" Target="../media/image67.png"/><Relationship Id="rId10" Type="http://schemas.openxmlformats.org/officeDocument/2006/relationships/image" Target="../media/image185.png"/><Relationship Id="rId4" Type="http://schemas.openxmlformats.org/officeDocument/2006/relationships/image" Target="../media/image168.wmf"/><Relationship Id="rId9" Type="http://schemas.openxmlformats.org/officeDocument/2006/relationships/image" Target="../media/image18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6.wmf"/><Relationship Id="rId18" Type="http://schemas.openxmlformats.org/officeDocument/2006/relationships/oleObject" Target="../embeddings/oleObject167.bin"/><Relationship Id="rId26" Type="http://schemas.openxmlformats.org/officeDocument/2006/relationships/oleObject" Target="../embeddings/oleObject171.bin"/><Relationship Id="rId3" Type="http://schemas.openxmlformats.org/officeDocument/2006/relationships/image" Target="../media/image186.png"/><Relationship Id="rId21" Type="http://schemas.openxmlformats.org/officeDocument/2006/relationships/image" Target="../media/image180.wmf"/><Relationship Id="rId34" Type="http://schemas.openxmlformats.org/officeDocument/2006/relationships/image" Target="../media/image187.png"/><Relationship Id="rId7" Type="http://schemas.openxmlformats.org/officeDocument/2006/relationships/image" Target="../media/image173.w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178.wmf"/><Relationship Id="rId25" Type="http://schemas.openxmlformats.org/officeDocument/2006/relationships/image" Target="../media/image182.wmf"/><Relationship Id="rId33" Type="http://schemas.openxmlformats.org/officeDocument/2006/relationships/image" Target="../media/image18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68.bin"/><Relationship Id="rId29" Type="http://schemas.openxmlformats.org/officeDocument/2006/relationships/image" Target="../media/image18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75.wmf"/><Relationship Id="rId24" Type="http://schemas.openxmlformats.org/officeDocument/2006/relationships/oleObject" Target="../embeddings/oleObject170.bin"/><Relationship Id="rId32" Type="http://schemas.openxmlformats.org/officeDocument/2006/relationships/image" Target="../media/image185.wmf"/><Relationship Id="rId5" Type="http://schemas.openxmlformats.org/officeDocument/2006/relationships/image" Target="../media/image172.wmf"/><Relationship Id="rId15" Type="http://schemas.openxmlformats.org/officeDocument/2006/relationships/image" Target="../media/image177.wmf"/><Relationship Id="rId23" Type="http://schemas.openxmlformats.org/officeDocument/2006/relationships/image" Target="../media/image181.wmf"/><Relationship Id="rId28" Type="http://schemas.openxmlformats.org/officeDocument/2006/relationships/oleObject" Target="../embeddings/oleObject172.bin"/><Relationship Id="rId10" Type="http://schemas.openxmlformats.org/officeDocument/2006/relationships/oleObject" Target="../embeddings/oleObject163.bin"/><Relationship Id="rId19" Type="http://schemas.openxmlformats.org/officeDocument/2006/relationships/image" Target="../media/image179.wmf"/><Relationship Id="rId31" Type="http://schemas.openxmlformats.org/officeDocument/2006/relationships/oleObject" Target="../embeddings/oleObject17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74.wmf"/><Relationship Id="rId14" Type="http://schemas.openxmlformats.org/officeDocument/2006/relationships/oleObject" Target="../embeddings/oleObject165.bin"/><Relationship Id="rId22" Type="http://schemas.openxmlformats.org/officeDocument/2006/relationships/oleObject" Target="../embeddings/oleObject169.bin"/><Relationship Id="rId27" Type="http://schemas.openxmlformats.org/officeDocument/2006/relationships/image" Target="../media/image183.wmf"/><Relationship Id="rId30" Type="http://schemas.openxmlformats.org/officeDocument/2006/relationships/image" Target="../media/image1870.png"/><Relationship Id="rId8" Type="http://schemas.openxmlformats.org/officeDocument/2006/relationships/oleObject" Target="../embeddings/oleObject1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9.png"/><Relationship Id="rId18" Type="http://schemas.openxmlformats.org/officeDocument/2006/relationships/image" Target="../media/image2020.png"/><Relationship Id="rId26" Type="http://schemas.openxmlformats.org/officeDocument/2006/relationships/oleObject" Target="../embeddings/oleObject177.bin"/><Relationship Id="rId3" Type="http://schemas.openxmlformats.org/officeDocument/2006/relationships/oleObject" Target="../embeddings/oleObject174.bin"/><Relationship Id="rId21" Type="http://schemas.openxmlformats.org/officeDocument/2006/relationships/image" Target="../media/image205.png"/><Relationship Id="rId7" Type="http://schemas.openxmlformats.org/officeDocument/2006/relationships/image" Target="../media/image194.png"/><Relationship Id="rId12" Type="http://schemas.openxmlformats.org/officeDocument/2006/relationships/image" Target="../media/image198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9.wmf"/><Relationship Id="rId11" Type="http://schemas.openxmlformats.org/officeDocument/2006/relationships/image" Target="../media/image197.png"/><Relationship Id="rId24" Type="http://schemas.openxmlformats.org/officeDocument/2006/relationships/image" Target="../media/image191.png"/><Relationship Id="rId5" Type="http://schemas.openxmlformats.org/officeDocument/2006/relationships/oleObject" Target="../embeddings/oleObject175.bin"/><Relationship Id="rId15" Type="http://schemas.openxmlformats.org/officeDocument/2006/relationships/image" Target="../media/image81.png"/><Relationship Id="rId23" Type="http://schemas.openxmlformats.org/officeDocument/2006/relationships/image" Target="../media/image207.png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2030.png"/><Relationship Id="rId4" Type="http://schemas.openxmlformats.org/officeDocument/2006/relationships/image" Target="../media/image188.wmf"/><Relationship Id="rId9" Type="http://schemas.openxmlformats.org/officeDocument/2006/relationships/image" Target="../media/image196.png"/><Relationship Id="rId14" Type="http://schemas.openxmlformats.org/officeDocument/2006/relationships/image" Target="../media/image67.png"/><Relationship Id="rId22" Type="http://schemas.openxmlformats.org/officeDocument/2006/relationships/image" Target="../media/image206.png"/><Relationship Id="rId27" Type="http://schemas.openxmlformats.org/officeDocument/2006/relationships/image" Target="../media/image19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6" Type="http://schemas.openxmlformats.org/officeDocument/2006/relationships/image" Target="../media/image230.png"/><Relationship Id="rId3" Type="http://schemas.openxmlformats.org/officeDocument/2006/relationships/image" Target="../media/image210.png"/><Relationship Id="rId21" Type="http://schemas.openxmlformats.org/officeDocument/2006/relationships/image" Target="../media/image226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wmf"/><Relationship Id="rId11" Type="http://schemas.openxmlformats.org/officeDocument/2006/relationships/image" Target="../media/image216.png"/><Relationship Id="rId24" Type="http://schemas.openxmlformats.org/officeDocument/2006/relationships/image" Target="../media/image228.png"/><Relationship Id="rId5" Type="http://schemas.openxmlformats.org/officeDocument/2006/relationships/oleObject" Target="../embeddings/oleObject178.bin"/><Relationship Id="rId15" Type="http://schemas.openxmlformats.org/officeDocument/2006/relationships/image" Target="../media/image220.png"/><Relationship Id="rId23" Type="http://schemas.openxmlformats.org/officeDocument/2006/relationships/image" Target="../media/image227.png"/><Relationship Id="rId10" Type="http://schemas.openxmlformats.org/officeDocument/2006/relationships/image" Target="../media/image215.png"/><Relationship Id="rId19" Type="http://schemas.openxmlformats.org/officeDocument/2006/relationships/image" Target="../media/image224.png"/><Relationship Id="rId4" Type="http://schemas.openxmlformats.org/officeDocument/2006/relationships/image" Target="../media/image211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Relationship Id="rId22" Type="http://schemas.openxmlformats.org/officeDocument/2006/relationships/oleObject" Target="../embeddings/oleObject179.bin"/><Relationship Id="rId27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oleObject" Target="../embeddings/oleObject180.bin"/><Relationship Id="rId3" Type="http://schemas.openxmlformats.org/officeDocument/2006/relationships/image" Target="../media/image233.png"/><Relationship Id="rId21" Type="http://schemas.openxmlformats.org/officeDocument/2006/relationships/image" Target="../media/image249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5" Type="http://schemas.openxmlformats.org/officeDocument/2006/relationships/image" Target="../media/image2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6.png"/><Relationship Id="rId20" Type="http://schemas.openxmlformats.org/officeDocument/2006/relationships/image" Target="../media/image248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24" Type="http://schemas.openxmlformats.org/officeDocument/2006/relationships/image" Target="../media/image252.png"/><Relationship Id="rId5" Type="http://schemas.openxmlformats.org/officeDocument/2006/relationships/image" Target="../media/image235.png"/><Relationship Id="rId15" Type="http://schemas.openxmlformats.org/officeDocument/2006/relationships/image" Target="../media/image193.png"/><Relationship Id="rId23" Type="http://schemas.openxmlformats.org/officeDocument/2006/relationships/image" Target="../media/image251.png"/><Relationship Id="rId10" Type="http://schemas.openxmlformats.org/officeDocument/2006/relationships/image" Target="../media/image240.png"/><Relationship Id="rId19" Type="http://schemas.openxmlformats.org/officeDocument/2006/relationships/image" Target="../media/image192.wmf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6.png"/><Relationship Id="rId18" Type="http://schemas.openxmlformats.org/officeDocument/2006/relationships/oleObject" Target="../embeddings/oleObject187.bin"/><Relationship Id="rId26" Type="http://schemas.openxmlformats.org/officeDocument/2006/relationships/oleObject" Target="../embeddings/oleObject191.bin"/><Relationship Id="rId39" Type="http://schemas.openxmlformats.org/officeDocument/2006/relationships/image" Target="../media/image209.wmf"/><Relationship Id="rId21" Type="http://schemas.openxmlformats.org/officeDocument/2006/relationships/image" Target="../media/image200.wmf"/><Relationship Id="rId34" Type="http://schemas.openxmlformats.org/officeDocument/2006/relationships/oleObject" Target="../embeddings/oleObject195.bin"/><Relationship Id="rId42" Type="http://schemas.openxmlformats.org/officeDocument/2006/relationships/oleObject" Target="../embeddings/oleObject199.bin"/><Relationship Id="rId47" Type="http://schemas.openxmlformats.org/officeDocument/2006/relationships/image" Target="../media/image213.wmf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6.bin"/><Relationship Id="rId29" Type="http://schemas.openxmlformats.org/officeDocument/2006/relationships/image" Target="../media/image20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5.png"/><Relationship Id="rId11" Type="http://schemas.openxmlformats.org/officeDocument/2006/relationships/oleObject" Target="../embeddings/oleObject184.bin"/><Relationship Id="rId24" Type="http://schemas.openxmlformats.org/officeDocument/2006/relationships/oleObject" Target="../embeddings/oleObject190.bin"/><Relationship Id="rId32" Type="http://schemas.openxmlformats.org/officeDocument/2006/relationships/oleObject" Target="../embeddings/oleObject194.bin"/><Relationship Id="rId37" Type="http://schemas.openxmlformats.org/officeDocument/2006/relationships/image" Target="../media/image208.wmf"/><Relationship Id="rId40" Type="http://schemas.openxmlformats.org/officeDocument/2006/relationships/oleObject" Target="../embeddings/oleObject198.bin"/><Relationship Id="rId45" Type="http://schemas.openxmlformats.org/officeDocument/2006/relationships/image" Target="../media/image212.wmf"/><Relationship Id="rId5" Type="http://schemas.openxmlformats.org/officeDocument/2006/relationships/image" Target="../media/image16.wmf"/><Relationship Id="rId15" Type="http://schemas.openxmlformats.org/officeDocument/2006/relationships/image" Target="../media/image197.wmf"/><Relationship Id="rId23" Type="http://schemas.openxmlformats.org/officeDocument/2006/relationships/image" Target="../media/image201.wmf"/><Relationship Id="rId28" Type="http://schemas.openxmlformats.org/officeDocument/2006/relationships/oleObject" Target="../embeddings/oleObject192.bin"/><Relationship Id="rId36" Type="http://schemas.openxmlformats.org/officeDocument/2006/relationships/oleObject" Target="../embeddings/oleObject196.bin"/><Relationship Id="rId10" Type="http://schemas.openxmlformats.org/officeDocument/2006/relationships/image" Target="../media/image195.wmf"/><Relationship Id="rId19" Type="http://schemas.openxmlformats.org/officeDocument/2006/relationships/image" Target="../media/image199.wmf"/><Relationship Id="rId31" Type="http://schemas.openxmlformats.org/officeDocument/2006/relationships/image" Target="../media/image205.wmf"/><Relationship Id="rId44" Type="http://schemas.openxmlformats.org/officeDocument/2006/relationships/oleObject" Target="../embeddings/oleObject200.bin"/><Relationship Id="rId4" Type="http://schemas.openxmlformats.org/officeDocument/2006/relationships/oleObject" Target="../embeddings/oleObject181.bin"/><Relationship Id="rId9" Type="http://schemas.openxmlformats.org/officeDocument/2006/relationships/oleObject" Target="../embeddings/oleObject183.bin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89.bin"/><Relationship Id="rId27" Type="http://schemas.openxmlformats.org/officeDocument/2006/relationships/image" Target="../media/image203.wmf"/><Relationship Id="rId30" Type="http://schemas.openxmlformats.org/officeDocument/2006/relationships/oleObject" Target="../embeddings/oleObject193.bin"/><Relationship Id="rId35" Type="http://schemas.openxmlformats.org/officeDocument/2006/relationships/image" Target="../media/image207.wmf"/><Relationship Id="rId43" Type="http://schemas.openxmlformats.org/officeDocument/2006/relationships/image" Target="../media/image211.wmf"/><Relationship Id="rId8" Type="http://schemas.openxmlformats.org/officeDocument/2006/relationships/image" Target="../media/image194.wmf"/><Relationship Id="rId3" Type="http://schemas.openxmlformats.org/officeDocument/2006/relationships/image" Target="../media/image274.png"/><Relationship Id="rId12" Type="http://schemas.openxmlformats.org/officeDocument/2006/relationships/image" Target="../media/image196.wmf"/><Relationship Id="rId17" Type="http://schemas.openxmlformats.org/officeDocument/2006/relationships/image" Target="../media/image198.wmf"/><Relationship Id="rId25" Type="http://schemas.openxmlformats.org/officeDocument/2006/relationships/image" Target="../media/image202.wmf"/><Relationship Id="rId33" Type="http://schemas.openxmlformats.org/officeDocument/2006/relationships/image" Target="../media/image206.wmf"/><Relationship Id="rId38" Type="http://schemas.openxmlformats.org/officeDocument/2006/relationships/oleObject" Target="../embeddings/oleObject197.bin"/><Relationship Id="rId46" Type="http://schemas.openxmlformats.org/officeDocument/2006/relationships/oleObject" Target="../embeddings/oleObject201.bin"/><Relationship Id="rId20" Type="http://schemas.openxmlformats.org/officeDocument/2006/relationships/oleObject" Target="../embeddings/oleObject188.bin"/><Relationship Id="rId41" Type="http://schemas.openxmlformats.org/officeDocument/2006/relationships/image" Target="../media/image2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21.wmf"/><Relationship Id="rId26" Type="http://schemas.openxmlformats.org/officeDocument/2006/relationships/image" Target="../media/image225.wmf"/><Relationship Id="rId39" Type="http://schemas.openxmlformats.org/officeDocument/2006/relationships/image" Target="../media/image231.wmf"/><Relationship Id="rId21" Type="http://schemas.openxmlformats.org/officeDocument/2006/relationships/oleObject" Target="../embeddings/oleObject211.bin"/><Relationship Id="rId34" Type="http://schemas.openxmlformats.org/officeDocument/2006/relationships/image" Target="../media/image229.wmf"/><Relationship Id="rId42" Type="http://schemas.openxmlformats.org/officeDocument/2006/relationships/oleObject" Target="../embeddings/oleObject221.bin"/><Relationship Id="rId47" Type="http://schemas.openxmlformats.org/officeDocument/2006/relationships/image" Target="../media/image279.png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0.wmf"/><Relationship Id="rId29" Type="http://schemas.openxmlformats.org/officeDocument/2006/relationships/oleObject" Target="../embeddings/oleObject215.bin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224.wmf"/><Relationship Id="rId32" Type="http://schemas.openxmlformats.org/officeDocument/2006/relationships/image" Target="../media/image228.wmf"/><Relationship Id="rId37" Type="http://schemas.openxmlformats.org/officeDocument/2006/relationships/image" Target="../media/image230.wmf"/><Relationship Id="rId40" Type="http://schemas.openxmlformats.org/officeDocument/2006/relationships/oleObject" Target="../embeddings/oleObject220.bin"/><Relationship Id="rId45" Type="http://schemas.openxmlformats.org/officeDocument/2006/relationships/image" Target="../media/image277.png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28" Type="http://schemas.openxmlformats.org/officeDocument/2006/relationships/image" Target="../media/image226.wmf"/><Relationship Id="rId36" Type="http://schemas.openxmlformats.org/officeDocument/2006/relationships/oleObject" Target="../embeddings/oleObject218.bin"/><Relationship Id="rId49" Type="http://schemas.openxmlformats.org/officeDocument/2006/relationships/image" Target="../media/image281.png"/><Relationship Id="rId10" Type="http://schemas.openxmlformats.org/officeDocument/2006/relationships/image" Target="../media/image217.wmf"/><Relationship Id="rId19" Type="http://schemas.openxmlformats.org/officeDocument/2006/relationships/oleObject" Target="../embeddings/oleObject210.bin"/><Relationship Id="rId31" Type="http://schemas.openxmlformats.org/officeDocument/2006/relationships/oleObject" Target="../embeddings/oleObject216.bin"/><Relationship Id="rId44" Type="http://schemas.openxmlformats.org/officeDocument/2006/relationships/image" Target="../media/image273.png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219.wmf"/><Relationship Id="rId22" Type="http://schemas.openxmlformats.org/officeDocument/2006/relationships/image" Target="../media/image223.wmf"/><Relationship Id="rId27" Type="http://schemas.openxmlformats.org/officeDocument/2006/relationships/oleObject" Target="../embeddings/oleObject214.bin"/><Relationship Id="rId30" Type="http://schemas.openxmlformats.org/officeDocument/2006/relationships/image" Target="../media/image227.wmf"/><Relationship Id="rId35" Type="http://schemas.openxmlformats.org/officeDocument/2006/relationships/image" Target="../media/image297.png"/><Relationship Id="rId43" Type="http://schemas.openxmlformats.org/officeDocument/2006/relationships/image" Target="../media/image233.wmf"/><Relationship Id="rId48" Type="http://schemas.openxmlformats.org/officeDocument/2006/relationships/image" Target="../media/image280.png"/><Relationship Id="rId8" Type="http://schemas.openxmlformats.org/officeDocument/2006/relationships/image" Target="../media/image216.wmf"/><Relationship Id="rId3" Type="http://schemas.openxmlformats.org/officeDocument/2006/relationships/oleObject" Target="../embeddings/oleObject202.bin"/><Relationship Id="rId12" Type="http://schemas.openxmlformats.org/officeDocument/2006/relationships/image" Target="../media/image218.wmf"/><Relationship Id="rId17" Type="http://schemas.openxmlformats.org/officeDocument/2006/relationships/oleObject" Target="../embeddings/oleObject209.bin"/><Relationship Id="rId25" Type="http://schemas.openxmlformats.org/officeDocument/2006/relationships/oleObject" Target="../embeddings/oleObject213.bin"/><Relationship Id="rId33" Type="http://schemas.openxmlformats.org/officeDocument/2006/relationships/oleObject" Target="../embeddings/oleObject217.bin"/><Relationship Id="rId38" Type="http://schemas.openxmlformats.org/officeDocument/2006/relationships/oleObject" Target="../embeddings/oleObject219.bin"/><Relationship Id="rId46" Type="http://schemas.openxmlformats.org/officeDocument/2006/relationships/image" Target="../media/image278.png"/><Relationship Id="rId20" Type="http://schemas.openxmlformats.org/officeDocument/2006/relationships/image" Target="../media/image222.wmf"/><Relationship Id="rId41" Type="http://schemas.openxmlformats.org/officeDocument/2006/relationships/image" Target="../media/image23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2.png"/><Relationship Id="rId7" Type="http://schemas.openxmlformats.org/officeDocument/2006/relationships/image" Target="../media/image2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3.png"/><Relationship Id="rId5" Type="http://schemas.openxmlformats.org/officeDocument/2006/relationships/image" Target="../media/image284.png"/><Relationship Id="rId10" Type="http://schemas.openxmlformats.org/officeDocument/2006/relationships/image" Target="../media/image192.wmf"/><Relationship Id="rId4" Type="http://schemas.openxmlformats.org/officeDocument/2006/relationships/image" Target="../media/image283.png"/><Relationship Id="rId9" Type="http://schemas.openxmlformats.org/officeDocument/2006/relationships/oleObject" Target="../embeddings/oleObject222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7.wmf"/><Relationship Id="rId18" Type="http://schemas.openxmlformats.org/officeDocument/2006/relationships/oleObject" Target="../embeddings/oleObject229.bin"/><Relationship Id="rId26" Type="http://schemas.openxmlformats.org/officeDocument/2006/relationships/oleObject" Target="../embeddings/oleObject233.bin"/><Relationship Id="rId3" Type="http://schemas.openxmlformats.org/officeDocument/2006/relationships/image" Target="../media/image302.png"/><Relationship Id="rId21" Type="http://schemas.openxmlformats.org/officeDocument/2006/relationships/image" Target="../media/image241.wmf"/><Relationship Id="rId34" Type="http://schemas.openxmlformats.org/officeDocument/2006/relationships/image" Target="../media/image247.wmf"/><Relationship Id="rId7" Type="http://schemas.openxmlformats.org/officeDocument/2006/relationships/image" Target="../media/image234.wmf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239.wmf"/><Relationship Id="rId25" Type="http://schemas.openxmlformats.org/officeDocument/2006/relationships/image" Target="../media/image243.wmf"/><Relationship Id="rId33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29" Type="http://schemas.openxmlformats.org/officeDocument/2006/relationships/image" Target="../media/image245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36.wmf"/><Relationship Id="rId24" Type="http://schemas.openxmlformats.org/officeDocument/2006/relationships/oleObject" Target="../embeddings/oleObject232.bin"/><Relationship Id="rId32" Type="http://schemas.openxmlformats.org/officeDocument/2006/relationships/image" Target="../media/image254.png"/><Relationship Id="rId5" Type="http://schemas.openxmlformats.org/officeDocument/2006/relationships/image" Target="../media/image304.png"/><Relationship Id="rId15" Type="http://schemas.openxmlformats.org/officeDocument/2006/relationships/image" Target="../media/image238.wmf"/><Relationship Id="rId23" Type="http://schemas.openxmlformats.org/officeDocument/2006/relationships/image" Target="../media/image242.wmf"/><Relationship Id="rId28" Type="http://schemas.openxmlformats.org/officeDocument/2006/relationships/oleObject" Target="../embeddings/oleObject234.bin"/><Relationship Id="rId36" Type="http://schemas.openxmlformats.org/officeDocument/2006/relationships/image" Target="../media/image248.wmf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240.wmf"/><Relationship Id="rId31" Type="http://schemas.openxmlformats.org/officeDocument/2006/relationships/image" Target="../media/image246.wmf"/><Relationship Id="rId4" Type="http://schemas.openxmlformats.org/officeDocument/2006/relationships/image" Target="../media/image303.png"/><Relationship Id="rId9" Type="http://schemas.openxmlformats.org/officeDocument/2006/relationships/image" Target="../media/image235.wmf"/><Relationship Id="rId14" Type="http://schemas.openxmlformats.org/officeDocument/2006/relationships/oleObject" Target="../embeddings/oleObject227.bin"/><Relationship Id="rId22" Type="http://schemas.openxmlformats.org/officeDocument/2006/relationships/oleObject" Target="../embeddings/oleObject231.bin"/><Relationship Id="rId27" Type="http://schemas.openxmlformats.org/officeDocument/2006/relationships/image" Target="../media/image244.wmf"/><Relationship Id="rId30" Type="http://schemas.openxmlformats.org/officeDocument/2006/relationships/oleObject" Target="../embeddings/oleObject235.bin"/><Relationship Id="rId35" Type="http://schemas.openxmlformats.org/officeDocument/2006/relationships/oleObject" Target="../embeddings/oleObject237.bin"/><Relationship Id="rId8" Type="http://schemas.openxmlformats.org/officeDocument/2006/relationships/oleObject" Target="../embeddings/oleObject224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wmf"/><Relationship Id="rId18" Type="http://schemas.openxmlformats.org/officeDocument/2006/relationships/image" Target="../media/image308.png"/><Relationship Id="rId26" Type="http://schemas.openxmlformats.org/officeDocument/2006/relationships/image" Target="../media/image261.wmf"/><Relationship Id="rId3" Type="http://schemas.openxmlformats.org/officeDocument/2006/relationships/image" Target="../media/image300.png"/><Relationship Id="rId21" Type="http://schemas.openxmlformats.org/officeDocument/2006/relationships/oleObject" Target="../embeddings/oleObject243.bin"/><Relationship Id="rId7" Type="http://schemas.openxmlformats.org/officeDocument/2006/relationships/image" Target="../media/image256.wmf"/><Relationship Id="rId12" Type="http://schemas.openxmlformats.org/officeDocument/2006/relationships/oleObject" Target="../embeddings/oleObject241.bin"/><Relationship Id="rId17" Type="http://schemas.openxmlformats.org/officeDocument/2006/relationships/image" Target="../media/image258.wmf"/><Relationship Id="rId25" Type="http://schemas.openxmlformats.org/officeDocument/2006/relationships/oleObject" Target="../embeddings/oleObject245.bin"/><Relationship Id="rId33" Type="http://schemas.openxmlformats.org/officeDocument/2006/relationships/image" Target="../media/image2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2.bin"/><Relationship Id="rId20" Type="http://schemas.openxmlformats.org/officeDocument/2006/relationships/image" Target="../media/image310.png"/><Relationship Id="rId29" Type="http://schemas.openxmlformats.org/officeDocument/2006/relationships/image" Target="../media/image262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3050.png"/><Relationship Id="rId24" Type="http://schemas.openxmlformats.org/officeDocument/2006/relationships/image" Target="../media/image260.wmf"/><Relationship Id="rId32" Type="http://schemas.openxmlformats.org/officeDocument/2006/relationships/oleObject" Target="../embeddings/oleObject248.bin"/><Relationship Id="rId5" Type="http://schemas.openxmlformats.org/officeDocument/2006/relationships/image" Target="../media/image255.wmf"/><Relationship Id="rId15" Type="http://schemas.openxmlformats.org/officeDocument/2006/relationships/image" Target="../media/image307.png"/><Relationship Id="rId23" Type="http://schemas.openxmlformats.org/officeDocument/2006/relationships/oleObject" Target="../embeddings/oleObject244.bin"/><Relationship Id="rId28" Type="http://schemas.openxmlformats.org/officeDocument/2006/relationships/oleObject" Target="../embeddings/oleObject246.bin"/><Relationship Id="rId10" Type="http://schemas.openxmlformats.org/officeDocument/2006/relationships/image" Target="../media/image301.png"/><Relationship Id="rId19" Type="http://schemas.openxmlformats.org/officeDocument/2006/relationships/image" Target="../media/image309.png"/><Relationship Id="rId31" Type="http://schemas.openxmlformats.org/officeDocument/2006/relationships/image" Target="../media/image263.wmf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57.wmf"/><Relationship Id="rId14" Type="http://schemas.openxmlformats.org/officeDocument/2006/relationships/image" Target="../media/image306.png"/><Relationship Id="rId22" Type="http://schemas.openxmlformats.org/officeDocument/2006/relationships/image" Target="../media/image259.wmf"/><Relationship Id="rId27" Type="http://schemas.openxmlformats.org/officeDocument/2006/relationships/image" Target="../media/image311.png"/><Relationship Id="rId30" Type="http://schemas.openxmlformats.org/officeDocument/2006/relationships/oleObject" Target="../embeddings/oleObject247.bin"/><Relationship Id="rId8" Type="http://schemas.openxmlformats.org/officeDocument/2006/relationships/oleObject" Target="../embeddings/oleObject240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4.bin"/><Relationship Id="rId18" Type="http://schemas.openxmlformats.org/officeDocument/2006/relationships/oleObject" Target="../embeddings/oleObject256.bin"/><Relationship Id="rId26" Type="http://schemas.openxmlformats.org/officeDocument/2006/relationships/oleObject" Target="../embeddings/oleObject260.bin"/><Relationship Id="rId39" Type="http://schemas.openxmlformats.org/officeDocument/2006/relationships/image" Target="../media/image282.wmf"/><Relationship Id="rId21" Type="http://schemas.openxmlformats.org/officeDocument/2006/relationships/image" Target="../media/image273.wmf"/><Relationship Id="rId34" Type="http://schemas.openxmlformats.org/officeDocument/2006/relationships/oleObject" Target="../embeddings/oleObject264.bin"/><Relationship Id="rId42" Type="http://schemas.openxmlformats.org/officeDocument/2006/relationships/oleObject" Target="../embeddings/oleObject268.bin"/><Relationship Id="rId47" Type="http://schemas.openxmlformats.org/officeDocument/2006/relationships/image" Target="../media/image286.wmf"/><Relationship Id="rId50" Type="http://schemas.openxmlformats.org/officeDocument/2006/relationships/oleObject" Target="../embeddings/oleObject272.bin"/><Relationship Id="rId55" Type="http://schemas.openxmlformats.org/officeDocument/2006/relationships/image" Target="../media/image334.png"/><Relationship Id="rId63" Type="http://schemas.openxmlformats.org/officeDocument/2006/relationships/image" Target="../media/image291.wmf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5.bin"/><Relationship Id="rId29" Type="http://schemas.openxmlformats.org/officeDocument/2006/relationships/image" Target="../media/image277.wmf"/><Relationship Id="rId11" Type="http://schemas.openxmlformats.org/officeDocument/2006/relationships/oleObject" Target="../embeddings/oleObject253.bin"/><Relationship Id="rId24" Type="http://schemas.openxmlformats.org/officeDocument/2006/relationships/oleObject" Target="../embeddings/oleObject259.bin"/><Relationship Id="rId32" Type="http://schemas.openxmlformats.org/officeDocument/2006/relationships/oleObject" Target="../embeddings/oleObject263.bin"/><Relationship Id="rId37" Type="http://schemas.openxmlformats.org/officeDocument/2006/relationships/image" Target="../media/image281.wmf"/><Relationship Id="rId40" Type="http://schemas.openxmlformats.org/officeDocument/2006/relationships/oleObject" Target="../embeddings/oleObject267.bin"/><Relationship Id="rId45" Type="http://schemas.openxmlformats.org/officeDocument/2006/relationships/image" Target="../media/image285.wmf"/><Relationship Id="rId53" Type="http://schemas.openxmlformats.org/officeDocument/2006/relationships/image" Target="../media/image289.wmf"/><Relationship Id="rId58" Type="http://schemas.openxmlformats.org/officeDocument/2006/relationships/image" Target="../media/image337.png"/><Relationship Id="rId5" Type="http://schemas.openxmlformats.org/officeDocument/2006/relationships/oleObject" Target="../embeddings/oleObject250.bin"/><Relationship Id="rId61" Type="http://schemas.openxmlformats.org/officeDocument/2006/relationships/image" Target="../media/image290.wmf"/><Relationship Id="rId19" Type="http://schemas.openxmlformats.org/officeDocument/2006/relationships/image" Target="../media/image272.wmf"/><Relationship Id="rId14" Type="http://schemas.openxmlformats.org/officeDocument/2006/relationships/image" Target="../media/image270.wmf"/><Relationship Id="rId22" Type="http://schemas.openxmlformats.org/officeDocument/2006/relationships/oleObject" Target="../embeddings/oleObject258.bin"/><Relationship Id="rId27" Type="http://schemas.openxmlformats.org/officeDocument/2006/relationships/image" Target="../media/image276.wmf"/><Relationship Id="rId30" Type="http://schemas.openxmlformats.org/officeDocument/2006/relationships/oleObject" Target="../embeddings/oleObject262.bin"/><Relationship Id="rId35" Type="http://schemas.openxmlformats.org/officeDocument/2006/relationships/image" Target="../media/image280.wmf"/><Relationship Id="rId43" Type="http://schemas.openxmlformats.org/officeDocument/2006/relationships/image" Target="../media/image284.wmf"/><Relationship Id="rId48" Type="http://schemas.openxmlformats.org/officeDocument/2006/relationships/oleObject" Target="../embeddings/oleObject271.bin"/><Relationship Id="rId56" Type="http://schemas.openxmlformats.org/officeDocument/2006/relationships/image" Target="../media/image335.png"/><Relationship Id="rId8" Type="http://schemas.openxmlformats.org/officeDocument/2006/relationships/image" Target="../media/image267.wmf"/><Relationship Id="rId51" Type="http://schemas.openxmlformats.org/officeDocument/2006/relationships/image" Target="../media/image288.wmf"/><Relationship Id="rId3" Type="http://schemas.openxmlformats.org/officeDocument/2006/relationships/oleObject" Target="../embeddings/oleObject249.bin"/><Relationship Id="rId12" Type="http://schemas.openxmlformats.org/officeDocument/2006/relationships/image" Target="../media/image269.wmf"/><Relationship Id="rId17" Type="http://schemas.openxmlformats.org/officeDocument/2006/relationships/image" Target="../media/image271.wmf"/><Relationship Id="rId25" Type="http://schemas.openxmlformats.org/officeDocument/2006/relationships/image" Target="../media/image275.wmf"/><Relationship Id="rId33" Type="http://schemas.openxmlformats.org/officeDocument/2006/relationships/image" Target="../media/image279.wmf"/><Relationship Id="rId38" Type="http://schemas.openxmlformats.org/officeDocument/2006/relationships/oleObject" Target="../embeddings/oleObject266.bin"/><Relationship Id="rId46" Type="http://schemas.openxmlformats.org/officeDocument/2006/relationships/oleObject" Target="../embeddings/oleObject270.bin"/><Relationship Id="rId59" Type="http://schemas.openxmlformats.org/officeDocument/2006/relationships/image" Target="../media/image313.png"/><Relationship Id="rId20" Type="http://schemas.openxmlformats.org/officeDocument/2006/relationships/oleObject" Target="../embeddings/oleObject257.bin"/><Relationship Id="rId41" Type="http://schemas.openxmlformats.org/officeDocument/2006/relationships/image" Target="../media/image283.wmf"/><Relationship Id="rId54" Type="http://schemas.openxmlformats.org/officeDocument/2006/relationships/image" Target="../media/image333.png"/><Relationship Id="rId62" Type="http://schemas.openxmlformats.org/officeDocument/2006/relationships/oleObject" Target="../embeddings/oleObject27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6.wmf"/><Relationship Id="rId15" Type="http://schemas.openxmlformats.org/officeDocument/2006/relationships/image" Target="../media/image312.png"/><Relationship Id="rId23" Type="http://schemas.openxmlformats.org/officeDocument/2006/relationships/image" Target="../media/image274.wmf"/><Relationship Id="rId28" Type="http://schemas.openxmlformats.org/officeDocument/2006/relationships/oleObject" Target="../embeddings/oleObject261.bin"/><Relationship Id="rId36" Type="http://schemas.openxmlformats.org/officeDocument/2006/relationships/oleObject" Target="../embeddings/oleObject265.bin"/><Relationship Id="rId49" Type="http://schemas.openxmlformats.org/officeDocument/2006/relationships/image" Target="../media/image287.wmf"/><Relationship Id="rId57" Type="http://schemas.openxmlformats.org/officeDocument/2006/relationships/image" Target="../media/image336.png"/><Relationship Id="rId10" Type="http://schemas.openxmlformats.org/officeDocument/2006/relationships/image" Target="../media/image268.wmf"/><Relationship Id="rId31" Type="http://schemas.openxmlformats.org/officeDocument/2006/relationships/image" Target="../media/image278.wmf"/><Relationship Id="rId44" Type="http://schemas.openxmlformats.org/officeDocument/2006/relationships/oleObject" Target="../embeddings/oleObject269.bin"/><Relationship Id="rId52" Type="http://schemas.openxmlformats.org/officeDocument/2006/relationships/oleObject" Target="../embeddings/oleObject273.bin"/><Relationship Id="rId60" Type="http://schemas.openxmlformats.org/officeDocument/2006/relationships/oleObject" Target="../embeddings/oleObject274.bin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25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13" Type="http://schemas.openxmlformats.org/officeDocument/2006/relationships/oleObject" Target="../embeddings/oleObject281.bin"/><Relationship Id="rId18" Type="http://schemas.openxmlformats.org/officeDocument/2006/relationships/oleObject" Target="../embeddings/oleObject283.bin"/><Relationship Id="rId26" Type="http://schemas.openxmlformats.org/officeDocument/2006/relationships/oleObject" Target="../embeddings/oleObject284.bin"/><Relationship Id="rId3" Type="http://schemas.openxmlformats.org/officeDocument/2006/relationships/oleObject" Target="../embeddings/oleObject276.bin"/><Relationship Id="rId21" Type="http://schemas.openxmlformats.org/officeDocument/2006/relationships/image" Target="../media/image352.png"/><Relationship Id="rId7" Type="http://schemas.openxmlformats.org/officeDocument/2006/relationships/oleObject" Target="../embeddings/oleObject278.bin"/><Relationship Id="rId12" Type="http://schemas.openxmlformats.org/officeDocument/2006/relationships/image" Target="../media/image296.wmf"/><Relationship Id="rId17" Type="http://schemas.openxmlformats.org/officeDocument/2006/relationships/image" Target="../media/image166.png"/><Relationship Id="rId25" Type="http://schemas.openxmlformats.org/officeDocument/2006/relationships/image" Target="../media/image35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8.wmf"/><Relationship Id="rId20" Type="http://schemas.openxmlformats.org/officeDocument/2006/relationships/image" Target="../media/image351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3.wmf"/><Relationship Id="rId11" Type="http://schemas.openxmlformats.org/officeDocument/2006/relationships/oleObject" Target="../embeddings/oleObject280.bin"/><Relationship Id="rId24" Type="http://schemas.openxmlformats.org/officeDocument/2006/relationships/customXml" Target="../ink/ink3.xml"/><Relationship Id="rId5" Type="http://schemas.openxmlformats.org/officeDocument/2006/relationships/oleObject" Target="../embeddings/oleObject277.bin"/><Relationship Id="rId15" Type="http://schemas.openxmlformats.org/officeDocument/2006/relationships/oleObject" Target="../embeddings/oleObject282.bin"/><Relationship Id="rId23" Type="http://schemas.openxmlformats.org/officeDocument/2006/relationships/image" Target="../media/image353.emf"/><Relationship Id="rId10" Type="http://schemas.openxmlformats.org/officeDocument/2006/relationships/image" Target="../media/image295.wmf"/><Relationship Id="rId19" Type="http://schemas.openxmlformats.org/officeDocument/2006/relationships/image" Target="../media/image165.w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279.bin"/><Relationship Id="rId14" Type="http://schemas.openxmlformats.org/officeDocument/2006/relationships/image" Target="../media/image297.wmf"/><Relationship Id="rId22" Type="http://schemas.openxmlformats.org/officeDocument/2006/relationships/customXml" Target="../ink/ink2.xml"/><Relationship Id="rId27" Type="http://schemas.openxmlformats.org/officeDocument/2006/relationships/image" Target="../media/image29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327.png"/><Relationship Id="rId7" Type="http://schemas.openxmlformats.org/officeDocument/2006/relationships/image" Target="../media/image331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Relationship Id="rId9" Type="http://schemas.openxmlformats.org/officeDocument/2006/relationships/image" Target="../media/image3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image" Target="../media/image348.png"/><Relationship Id="rId7" Type="http://schemas.openxmlformats.org/officeDocument/2006/relationships/image" Target="../media/image3520.png"/><Relationship Id="rId12" Type="http://schemas.openxmlformats.org/officeDocument/2006/relationships/image" Target="../media/image35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0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0" Type="http://schemas.openxmlformats.org/officeDocument/2006/relationships/image" Target="../media/image3550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0.bin"/><Relationship Id="rId18" Type="http://schemas.openxmlformats.org/officeDocument/2006/relationships/oleObject" Target="../embeddings/oleObject293.bin"/><Relationship Id="rId26" Type="http://schemas.openxmlformats.org/officeDocument/2006/relationships/oleObject" Target="../embeddings/oleObject298.bin"/><Relationship Id="rId21" Type="http://schemas.openxmlformats.org/officeDocument/2006/relationships/image" Target="../media/image312.wmf"/><Relationship Id="rId34" Type="http://schemas.openxmlformats.org/officeDocument/2006/relationships/oleObject" Target="../embeddings/oleObject303.bin"/><Relationship Id="rId7" Type="http://schemas.openxmlformats.org/officeDocument/2006/relationships/oleObject" Target="../embeddings/oleObject287.bin"/><Relationship Id="rId12" Type="http://schemas.openxmlformats.org/officeDocument/2006/relationships/image" Target="../media/image310.wmf"/><Relationship Id="rId17" Type="http://schemas.openxmlformats.org/officeDocument/2006/relationships/image" Target="../media/image319.png"/><Relationship Id="rId25" Type="http://schemas.openxmlformats.org/officeDocument/2006/relationships/image" Target="../media/image314.wmf"/><Relationship Id="rId33" Type="http://schemas.openxmlformats.org/officeDocument/2006/relationships/oleObject" Target="../embeddings/oleObject302.bin"/><Relationship Id="rId38" Type="http://schemas.openxmlformats.org/officeDocument/2006/relationships/oleObject" Target="../embeddings/oleObject30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5.bin"/><Relationship Id="rId29" Type="http://schemas.openxmlformats.org/officeDocument/2006/relationships/oleObject" Target="../embeddings/oleObject300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7.wmf"/><Relationship Id="rId11" Type="http://schemas.openxmlformats.org/officeDocument/2006/relationships/oleObject" Target="../embeddings/oleObject289.bin"/><Relationship Id="rId24" Type="http://schemas.openxmlformats.org/officeDocument/2006/relationships/oleObject" Target="../embeddings/oleObject297.bin"/><Relationship Id="rId32" Type="http://schemas.openxmlformats.org/officeDocument/2006/relationships/image" Target="../media/image317.wmf"/><Relationship Id="rId37" Type="http://schemas.openxmlformats.org/officeDocument/2006/relationships/image" Target="../media/image318.wmf"/><Relationship Id="rId5" Type="http://schemas.openxmlformats.org/officeDocument/2006/relationships/oleObject" Target="../embeddings/oleObject286.bin"/><Relationship Id="rId15" Type="http://schemas.openxmlformats.org/officeDocument/2006/relationships/oleObject" Target="../embeddings/oleObject291.bin"/><Relationship Id="rId23" Type="http://schemas.openxmlformats.org/officeDocument/2006/relationships/image" Target="../media/image313.wmf"/><Relationship Id="rId28" Type="http://schemas.openxmlformats.org/officeDocument/2006/relationships/image" Target="../media/image315.wmf"/><Relationship Id="rId36" Type="http://schemas.openxmlformats.org/officeDocument/2006/relationships/oleObject" Target="../embeddings/oleObject305.bin"/><Relationship Id="rId10" Type="http://schemas.openxmlformats.org/officeDocument/2006/relationships/image" Target="../media/image309.wmf"/><Relationship Id="rId19" Type="http://schemas.openxmlformats.org/officeDocument/2006/relationships/oleObject" Target="../embeddings/oleObject294.bin"/><Relationship Id="rId31" Type="http://schemas.openxmlformats.org/officeDocument/2006/relationships/oleObject" Target="../embeddings/oleObject301.bin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288.bin"/><Relationship Id="rId14" Type="http://schemas.openxmlformats.org/officeDocument/2006/relationships/image" Target="../media/image311.wmf"/><Relationship Id="rId22" Type="http://schemas.openxmlformats.org/officeDocument/2006/relationships/oleObject" Target="../embeddings/oleObject296.bin"/><Relationship Id="rId27" Type="http://schemas.openxmlformats.org/officeDocument/2006/relationships/oleObject" Target="../embeddings/oleObject299.bin"/><Relationship Id="rId30" Type="http://schemas.openxmlformats.org/officeDocument/2006/relationships/image" Target="../media/image316.wmf"/><Relationship Id="rId35" Type="http://schemas.openxmlformats.org/officeDocument/2006/relationships/oleObject" Target="../embeddings/oleObject304.bin"/><Relationship Id="rId8" Type="http://schemas.openxmlformats.org/officeDocument/2006/relationships/image" Target="../media/image308.wmf"/><Relationship Id="rId3" Type="http://schemas.openxmlformats.org/officeDocument/2006/relationships/oleObject" Target="../embeddings/oleObject285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27.bin"/><Relationship Id="rId21" Type="http://schemas.openxmlformats.org/officeDocument/2006/relationships/image" Target="../media/image17.wmf"/><Relationship Id="rId34" Type="http://schemas.openxmlformats.org/officeDocument/2006/relationships/image" Target="../media/image23.wmf"/><Relationship Id="rId42" Type="http://schemas.openxmlformats.org/officeDocument/2006/relationships/image" Target="../media/image27.w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1.wmf"/><Relationship Id="rId41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20.bin"/><Relationship Id="rId32" Type="http://schemas.openxmlformats.org/officeDocument/2006/relationships/image" Target="../media/image30.png"/><Relationship Id="rId37" Type="http://schemas.openxmlformats.org/officeDocument/2006/relationships/oleObject" Target="../embeddings/oleObject26.bin"/><Relationship Id="rId40" Type="http://schemas.openxmlformats.org/officeDocument/2006/relationships/image" Target="../media/image26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22.bin"/><Relationship Id="rId36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4" Type="http://schemas.openxmlformats.org/officeDocument/2006/relationships/image" Target="../media/image2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23.bin"/><Relationship Id="rId35" Type="http://schemas.openxmlformats.org/officeDocument/2006/relationships/oleObject" Target="../embeddings/oleObject25.bin"/><Relationship Id="rId43" Type="http://schemas.openxmlformats.org/officeDocument/2006/relationships/oleObject" Target="../embeddings/oleObject29.bin"/><Relationship Id="rId8" Type="http://schemas.openxmlformats.org/officeDocument/2006/relationships/oleObject" Target="../embeddings/oleObject12.bin"/><Relationship Id="rId3" Type="http://schemas.openxmlformats.org/officeDocument/2006/relationships/image" Target="../media/image29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oleObject" Target="../embeddings/oleObject24.bin"/><Relationship Id="rId38" Type="http://schemas.openxmlformats.org/officeDocument/2006/relationships/image" Target="../media/image2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13" Type="http://schemas.openxmlformats.org/officeDocument/2006/relationships/image" Target="../media/image321.wmf"/><Relationship Id="rId18" Type="http://schemas.openxmlformats.org/officeDocument/2006/relationships/oleObject" Target="../embeddings/oleObject314.bin"/><Relationship Id="rId26" Type="http://schemas.openxmlformats.org/officeDocument/2006/relationships/oleObject" Target="../embeddings/oleObject318.bin"/><Relationship Id="rId3" Type="http://schemas.openxmlformats.org/officeDocument/2006/relationships/image" Target="../media/image319.png"/><Relationship Id="rId21" Type="http://schemas.openxmlformats.org/officeDocument/2006/relationships/image" Target="../media/image318.wmf"/><Relationship Id="rId7" Type="http://schemas.openxmlformats.org/officeDocument/2006/relationships/image" Target="../media/image309.wmf"/><Relationship Id="rId12" Type="http://schemas.openxmlformats.org/officeDocument/2006/relationships/oleObject" Target="../embeddings/oleObject311.bin"/><Relationship Id="rId17" Type="http://schemas.openxmlformats.org/officeDocument/2006/relationships/image" Target="../media/image317.wmf"/><Relationship Id="rId25" Type="http://schemas.openxmlformats.org/officeDocument/2006/relationships/image" Target="../media/image3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3.bin"/><Relationship Id="rId20" Type="http://schemas.openxmlformats.org/officeDocument/2006/relationships/oleObject" Target="../embeddings/oleObject315.bin"/><Relationship Id="rId29" Type="http://schemas.openxmlformats.org/officeDocument/2006/relationships/image" Target="../media/image355.png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08.bin"/><Relationship Id="rId11" Type="http://schemas.openxmlformats.org/officeDocument/2006/relationships/image" Target="../media/image320.wmf"/><Relationship Id="rId24" Type="http://schemas.openxmlformats.org/officeDocument/2006/relationships/oleObject" Target="../embeddings/oleObject317.bin"/><Relationship Id="rId5" Type="http://schemas.openxmlformats.org/officeDocument/2006/relationships/image" Target="../media/image308.wmf"/><Relationship Id="rId15" Type="http://schemas.openxmlformats.org/officeDocument/2006/relationships/image" Target="../media/image322.wmf"/><Relationship Id="rId23" Type="http://schemas.openxmlformats.org/officeDocument/2006/relationships/image" Target="../media/image324.wmf"/><Relationship Id="rId28" Type="http://schemas.openxmlformats.org/officeDocument/2006/relationships/image" Target="../media/image326.wmf"/><Relationship Id="rId10" Type="http://schemas.openxmlformats.org/officeDocument/2006/relationships/oleObject" Target="../embeddings/oleObject310.bin"/><Relationship Id="rId19" Type="http://schemas.openxmlformats.org/officeDocument/2006/relationships/image" Target="../media/image323.wmf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313.wmf"/><Relationship Id="rId14" Type="http://schemas.openxmlformats.org/officeDocument/2006/relationships/oleObject" Target="../embeddings/oleObject312.bin"/><Relationship Id="rId22" Type="http://schemas.openxmlformats.org/officeDocument/2006/relationships/oleObject" Target="../embeddings/oleObject316.bin"/><Relationship Id="rId27" Type="http://schemas.openxmlformats.org/officeDocument/2006/relationships/oleObject" Target="../embeddings/oleObject3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jpg"/><Relationship Id="rId2" Type="http://schemas.openxmlformats.org/officeDocument/2006/relationships/image" Target="../media/image36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7.w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2.bin"/><Relationship Id="rId21" Type="http://schemas.openxmlformats.org/officeDocument/2006/relationships/image" Target="../media/image36.wmf"/><Relationship Id="rId42" Type="http://schemas.openxmlformats.org/officeDocument/2006/relationships/oleObject" Target="../embeddings/oleObject50.bin"/><Relationship Id="rId47" Type="http://schemas.openxmlformats.org/officeDocument/2006/relationships/image" Target="../media/image48.wmf"/><Relationship Id="rId63" Type="http://schemas.openxmlformats.org/officeDocument/2006/relationships/oleObject" Target="../embeddings/oleObject60.bin"/><Relationship Id="rId68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9" Type="http://schemas.openxmlformats.org/officeDocument/2006/relationships/image" Target="../media/image13.wmf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41.bin"/><Relationship Id="rId32" Type="http://schemas.openxmlformats.org/officeDocument/2006/relationships/oleObject" Target="../embeddings/oleObject45.bin"/><Relationship Id="rId37" Type="http://schemas.openxmlformats.org/officeDocument/2006/relationships/image" Target="../media/image43.wmf"/><Relationship Id="rId40" Type="http://schemas.openxmlformats.org/officeDocument/2006/relationships/oleObject" Target="../embeddings/oleObject49.bin"/><Relationship Id="rId45" Type="http://schemas.openxmlformats.org/officeDocument/2006/relationships/image" Target="../media/image47.wmf"/><Relationship Id="rId53" Type="http://schemas.openxmlformats.org/officeDocument/2006/relationships/image" Target="../media/image51.wmf"/><Relationship Id="rId58" Type="http://schemas.openxmlformats.org/officeDocument/2006/relationships/image" Target="../media/image53.wmf"/><Relationship Id="rId66" Type="http://schemas.openxmlformats.org/officeDocument/2006/relationships/image" Target="../media/image57.wmf"/><Relationship Id="rId74" Type="http://schemas.openxmlformats.org/officeDocument/2006/relationships/oleObject" Target="../embeddings/oleObject65.bin"/><Relationship Id="rId5" Type="http://schemas.openxmlformats.org/officeDocument/2006/relationships/oleObject" Target="../embeddings/oleObject31.bin"/><Relationship Id="rId61" Type="http://schemas.openxmlformats.org/officeDocument/2006/relationships/oleObject" Target="../embeddings/oleObject59.bin"/><Relationship Id="rId19" Type="http://schemas.openxmlformats.org/officeDocument/2006/relationships/image" Target="../media/image35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42.wmf"/><Relationship Id="rId43" Type="http://schemas.openxmlformats.org/officeDocument/2006/relationships/image" Target="../media/image46.wmf"/><Relationship Id="rId48" Type="http://schemas.openxmlformats.org/officeDocument/2006/relationships/oleObject" Target="../embeddings/oleObject53.bin"/><Relationship Id="rId56" Type="http://schemas.openxmlformats.org/officeDocument/2006/relationships/image" Target="../media/image63.png"/><Relationship Id="rId64" Type="http://schemas.openxmlformats.org/officeDocument/2006/relationships/image" Target="../media/image56.wmf"/><Relationship Id="rId69" Type="http://schemas.openxmlformats.org/officeDocument/2006/relationships/oleObject" Target="../embeddings/oleObject63.bin"/><Relationship Id="rId8" Type="http://schemas.openxmlformats.org/officeDocument/2006/relationships/image" Target="../media/image31.wmf"/><Relationship Id="rId51" Type="http://schemas.openxmlformats.org/officeDocument/2006/relationships/image" Target="../media/image50.wmf"/><Relationship Id="rId72" Type="http://schemas.openxmlformats.org/officeDocument/2006/relationships/image" Target="../media/image60.wmf"/><Relationship Id="rId3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5.wmf"/><Relationship Id="rId25" Type="http://schemas.openxmlformats.org/officeDocument/2006/relationships/image" Target="../media/image38.wmf"/><Relationship Id="rId33" Type="http://schemas.openxmlformats.org/officeDocument/2006/relationships/image" Target="../media/image41.wmf"/><Relationship Id="rId38" Type="http://schemas.openxmlformats.org/officeDocument/2006/relationships/oleObject" Target="../embeddings/oleObject48.bin"/><Relationship Id="rId46" Type="http://schemas.openxmlformats.org/officeDocument/2006/relationships/oleObject" Target="../embeddings/oleObject52.bin"/><Relationship Id="rId59" Type="http://schemas.openxmlformats.org/officeDocument/2006/relationships/oleObject" Target="../embeddings/oleObject58.bin"/><Relationship Id="rId67" Type="http://schemas.openxmlformats.org/officeDocument/2006/relationships/oleObject" Target="../embeddings/oleObject62.bin"/><Relationship Id="rId20" Type="http://schemas.openxmlformats.org/officeDocument/2006/relationships/oleObject" Target="../embeddings/oleObject39.bin"/><Relationship Id="rId41" Type="http://schemas.openxmlformats.org/officeDocument/2006/relationships/image" Target="../media/image45.wmf"/><Relationship Id="rId54" Type="http://schemas.openxmlformats.org/officeDocument/2006/relationships/oleObject" Target="../embeddings/oleObject56.bin"/><Relationship Id="rId62" Type="http://schemas.openxmlformats.org/officeDocument/2006/relationships/image" Target="../media/image55.wmf"/><Relationship Id="rId70" Type="http://schemas.openxmlformats.org/officeDocument/2006/relationships/image" Target="../media/image59.wmf"/><Relationship Id="rId75" Type="http://schemas.openxmlformats.org/officeDocument/2006/relationships/image" Target="../media/image6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5" Type="http://schemas.openxmlformats.org/officeDocument/2006/relationships/image" Target="../media/image34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43.bin"/><Relationship Id="rId36" Type="http://schemas.openxmlformats.org/officeDocument/2006/relationships/oleObject" Target="../embeddings/oleObject47.bin"/><Relationship Id="rId49" Type="http://schemas.openxmlformats.org/officeDocument/2006/relationships/image" Target="../media/image49.wmf"/><Relationship Id="rId57" Type="http://schemas.openxmlformats.org/officeDocument/2006/relationships/oleObject" Target="../embeddings/oleObject57.bin"/><Relationship Id="rId10" Type="http://schemas.openxmlformats.org/officeDocument/2006/relationships/oleObject" Target="../embeddings/oleObject34.bin"/><Relationship Id="rId31" Type="http://schemas.openxmlformats.org/officeDocument/2006/relationships/image" Target="../media/image40.wmf"/><Relationship Id="rId44" Type="http://schemas.openxmlformats.org/officeDocument/2006/relationships/oleObject" Target="../embeddings/oleObject51.bin"/><Relationship Id="rId52" Type="http://schemas.openxmlformats.org/officeDocument/2006/relationships/oleObject" Target="../embeddings/oleObject55.bin"/><Relationship Id="rId60" Type="http://schemas.openxmlformats.org/officeDocument/2006/relationships/image" Target="../media/image54.wmf"/><Relationship Id="rId65" Type="http://schemas.openxmlformats.org/officeDocument/2006/relationships/oleObject" Target="../embeddings/oleObject61.bin"/><Relationship Id="rId73" Type="http://schemas.openxmlformats.org/officeDocument/2006/relationships/image" Target="../media/image64.png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8.bin"/><Relationship Id="rId39" Type="http://schemas.openxmlformats.org/officeDocument/2006/relationships/image" Target="../media/image44.wmf"/><Relationship Id="rId34" Type="http://schemas.openxmlformats.org/officeDocument/2006/relationships/oleObject" Target="../embeddings/oleObject46.bin"/><Relationship Id="rId50" Type="http://schemas.openxmlformats.org/officeDocument/2006/relationships/oleObject" Target="../embeddings/oleObject54.bin"/><Relationship Id="rId55" Type="http://schemas.openxmlformats.org/officeDocument/2006/relationships/image" Target="../media/image52.wmf"/><Relationship Id="rId7" Type="http://schemas.openxmlformats.org/officeDocument/2006/relationships/oleObject" Target="../embeddings/oleObject32.bin"/><Relationship Id="rId71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oleObject" Target="../embeddings/oleObject69.bin"/><Relationship Id="rId26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60.wmf"/><Relationship Id="rId7" Type="http://schemas.openxmlformats.org/officeDocument/2006/relationships/image" Target="../media/image63.wmf"/><Relationship Id="rId12" Type="http://schemas.openxmlformats.org/officeDocument/2006/relationships/image" Target="../media/image72.png"/><Relationship Id="rId17" Type="http://schemas.openxmlformats.org/officeDocument/2006/relationships/image" Target="../media/image58.wmf"/><Relationship Id="rId25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1.png"/><Relationship Id="rId24" Type="http://schemas.openxmlformats.org/officeDocument/2006/relationships/image" Target="../media/image78.png"/><Relationship Id="rId5" Type="http://schemas.openxmlformats.org/officeDocument/2006/relationships/image" Target="../media/image62.wmf"/><Relationship Id="rId15" Type="http://schemas.openxmlformats.org/officeDocument/2006/relationships/image" Target="../media/image75.png"/><Relationship Id="rId23" Type="http://schemas.openxmlformats.org/officeDocument/2006/relationships/image" Target="../media/image77.png"/><Relationship Id="rId10" Type="http://schemas.openxmlformats.org/officeDocument/2006/relationships/image" Target="../media/image70.png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1.png"/><Relationship Id="rId11" Type="http://schemas.openxmlformats.org/officeDocument/2006/relationships/image" Target="../media/image82.gif"/><Relationship Id="rId5" Type="http://schemas.openxmlformats.org/officeDocument/2006/relationships/image" Target="../media/image67.png"/><Relationship Id="rId10" Type="http://schemas.openxmlformats.org/officeDocument/2006/relationships/image" Target="../media/image85.png"/><Relationship Id="rId4" Type="http://schemas.openxmlformats.org/officeDocument/2006/relationships/image" Target="../media/image66.wmf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oleObject" Target="../embeddings/oleObject80.bin"/><Relationship Id="rId26" Type="http://schemas.openxmlformats.org/officeDocument/2006/relationships/image" Target="../media/image99.png"/><Relationship Id="rId3" Type="http://schemas.openxmlformats.org/officeDocument/2006/relationships/oleObject" Target="../embeddings/oleObject73.bin"/><Relationship Id="rId21" Type="http://schemas.openxmlformats.org/officeDocument/2006/relationships/image" Target="../media/image91.wmf"/><Relationship Id="rId34" Type="http://schemas.openxmlformats.org/officeDocument/2006/relationships/image" Target="../media/image96.wmf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7.wmf"/><Relationship Id="rId17" Type="http://schemas.openxmlformats.org/officeDocument/2006/relationships/image" Target="../media/image89.wmf"/><Relationship Id="rId25" Type="http://schemas.openxmlformats.org/officeDocument/2006/relationships/oleObject" Target="../embeddings/oleObject84.bin"/><Relationship Id="rId3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oleObject" Target="../embeddings/oleObject8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92.wmf"/><Relationship Id="rId32" Type="http://schemas.openxmlformats.org/officeDocument/2006/relationships/image" Target="../media/image95.wmf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88.wmf"/><Relationship Id="rId23" Type="http://schemas.openxmlformats.org/officeDocument/2006/relationships/oleObject" Target="../embeddings/oleObject83.bin"/><Relationship Id="rId28" Type="http://schemas.openxmlformats.org/officeDocument/2006/relationships/image" Target="../media/image93.wmf"/><Relationship Id="rId36" Type="http://schemas.openxmlformats.org/officeDocument/2006/relationships/image" Target="../media/image97.wmf"/><Relationship Id="rId10" Type="http://schemas.openxmlformats.org/officeDocument/2006/relationships/image" Target="../media/image98.png"/><Relationship Id="rId19" Type="http://schemas.openxmlformats.org/officeDocument/2006/relationships/image" Target="../media/image90.wmf"/><Relationship Id="rId31" Type="http://schemas.openxmlformats.org/officeDocument/2006/relationships/oleObject" Target="../embeddings/oleObject87.bin"/><Relationship Id="rId4" Type="http://schemas.openxmlformats.org/officeDocument/2006/relationships/image" Target="../media/image84.wmf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oleObject" Target="../embeddings/oleObject85.bin"/><Relationship Id="rId30" Type="http://schemas.openxmlformats.org/officeDocument/2006/relationships/image" Target="../media/image94.wmf"/><Relationship Id="rId35" Type="http://schemas.openxmlformats.org/officeDocument/2006/relationships/oleObject" Target="../embeddings/oleObject89.bin"/><Relationship Id="rId8" Type="http://schemas.openxmlformats.org/officeDocument/2006/relationships/oleObject" Target="../embeddings/oleObject76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oleObject" Target="../embeddings/oleObject94.bin"/><Relationship Id="rId39" Type="http://schemas.openxmlformats.org/officeDocument/2006/relationships/oleObject" Target="../embeddings/oleObject101.bin"/><Relationship Id="rId21" Type="http://schemas.openxmlformats.org/officeDocument/2006/relationships/image" Target="../media/image129.png"/><Relationship Id="rId34" Type="http://schemas.openxmlformats.org/officeDocument/2006/relationships/image" Target="../media/image103.wmf"/><Relationship Id="rId42" Type="http://schemas.openxmlformats.org/officeDocument/2006/relationships/image" Target="../media/image107.wmf"/><Relationship Id="rId47" Type="http://schemas.openxmlformats.org/officeDocument/2006/relationships/image" Target="../media/image109.wmf"/><Relationship Id="rId50" Type="http://schemas.openxmlformats.org/officeDocument/2006/relationships/oleObject" Target="../embeddings/oleObject107.bin"/><Relationship Id="rId55" Type="http://schemas.openxmlformats.org/officeDocument/2006/relationships/image" Target="../media/image113.wmf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png"/><Relationship Id="rId29" Type="http://schemas.openxmlformats.org/officeDocument/2006/relationships/oleObject" Target="../embeddings/oleObject96.bin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32.png"/><Relationship Id="rId32" Type="http://schemas.openxmlformats.org/officeDocument/2006/relationships/image" Target="../media/image102.wmf"/><Relationship Id="rId37" Type="http://schemas.openxmlformats.org/officeDocument/2006/relationships/oleObject" Target="../embeddings/oleObject100.bin"/><Relationship Id="rId40" Type="http://schemas.openxmlformats.org/officeDocument/2006/relationships/image" Target="../media/image106.wmf"/><Relationship Id="rId45" Type="http://schemas.openxmlformats.org/officeDocument/2006/relationships/image" Target="../media/image108.wmf"/><Relationship Id="rId53" Type="http://schemas.openxmlformats.org/officeDocument/2006/relationships/image" Target="../media/image112.wmf"/><Relationship Id="rId5" Type="http://schemas.openxmlformats.org/officeDocument/2006/relationships/image" Target="../media/image98.wmf"/><Relationship Id="rId10" Type="http://schemas.openxmlformats.org/officeDocument/2006/relationships/image" Target="../media/image62.wmf"/><Relationship Id="rId19" Type="http://schemas.openxmlformats.org/officeDocument/2006/relationships/image" Target="../media/image127.png"/><Relationship Id="rId31" Type="http://schemas.openxmlformats.org/officeDocument/2006/relationships/oleObject" Target="../embeddings/oleObject97.bin"/><Relationship Id="rId44" Type="http://schemas.openxmlformats.org/officeDocument/2006/relationships/oleObject" Target="../embeddings/oleObject104.bin"/><Relationship Id="rId52" Type="http://schemas.openxmlformats.org/officeDocument/2006/relationships/oleObject" Target="../embeddings/oleObject108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oleObject" Target="../embeddings/oleObject95.bin"/><Relationship Id="rId30" Type="http://schemas.openxmlformats.org/officeDocument/2006/relationships/image" Target="../media/image101.wmf"/><Relationship Id="rId35" Type="http://schemas.openxmlformats.org/officeDocument/2006/relationships/oleObject" Target="../embeddings/oleObject99.bin"/><Relationship Id="rId43" Type="http://schemas.openxmlformats.org/officeDocument/2006/relationships/oleObject" Target="../embeddings/oleObject103.bin"/><Relationship Id="rId48" Type="http://schemas.openxmlformats.org/officeDocument/2006/relationships/oleObject" Target="../embeddings/oleObject106.bin"/><Relationship Id="rId8" Type="http://schemas.openxmlformats.org/officeDocument/2006/relationships/image" Target="../media/image65.png"/><Relationship Id="rId51" Type="http://schemas.openxmlformats.org/officeDocument/2006/relationships/image" Target="../media/image111.wmf"/><Relationship Id="rId3" Type="http://schemas.openxmlformats.org/officeDocument/2006/relationships/image" Target="../media/image120.png"/><Relationship Id="rId12" Type="http://schemas.openxmlformats.org/officeDocument/2006/relationships/image" Target="../media/image63.wmf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oleObject" Target="../embeddings/oleObject98.bin"/><Relationship Id="rId38" Type="http://schemas.openxmlformats.org/officeDocument/2006/relationships/image" Target="../media/image105.wmf"/><Relationship Id="rId46" Type="http://schemas.openxmlformats.org/officeDocument/2006/relationships/oleObject" Target="../embeddings/oleObject105.bin"/><Relationship Id="rId20" Type="http://schemas.openxmlformats.org/officeDocument/2006/relationships/image" Target="../media/image128.png"/><Relationship Id="rId41" Type="http://schemas.openxmlformats.org/officeDocument/2006/relationships/oleObject" Target="../embeddings/oleObject102.bin"/><Relationship Id="rId54" Type="http://schemas.openxmlformats.org/officeDocument/2006/relationships/oleObject" Target="../embeddings/oleObject10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1.bin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00.wmf"/><Relationship Id="rId36" Type="http://schemas.openxmlformats.org/officeDocument/2006/relationships/image" Target="../media/image104.wmf"/><Relationship Id="rId49" Type="http://schemas.openxmlformats.org/officeDocument/2006/relationships/image" Target="../media/image1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4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3200" dirty="0" smtClean="0"/>
              <a:t>Étapes </a:t>
            </a:r>
            <a:r>
              <a:rPr lang="fr-FR" sz="3200" dirty="0"/>
              <a:t>de </a:t>
            </a:r>
            <a:r>
              <a:rPr lang="fr-FR" sz="3200"/>
              <a:t>la </a:t>
            </a:r>
            <a:r>
              <a:rPr lang="fr-FR" sz="3200" smtClean="0"/>
              <a:t>leçon12: </a:t>
            </a:r>
            <a:r>
              <a:rPr lang="fr-FR" sz="3200" dirty="0" smtClean="0"/>
              <a:t>FONCTIONS</a:t>
            </a:r>
            <a:r>
              <a:rPr lang="fr-FR" sz="3200" b="1" dirty="0" smtClean="0"/>
              <a:t> - </a:t>
            </a:r>
            <a:r>
              <a:rPr lang="fr-FR" sz="3200" b="1" i="1" dirty="0" smtClean="0"/>
              <a:t>Généralités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2800" b="1" dirty="0" smtClean="0">
                <a:cs typeface="Led Italic Font" pitchFamily="2" charset="-78"/>
              </a:rPr>
              <a:t>partie3</a:t>
            </a:r>
            <a:endParaRPr lang="fr-FR" sz="2800" b="1" dirty="0">
              <a:cs typeface="Led Italic Font" pitchFamily="2" charset="-78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7670" y="1196988"/>
            <a:ext cx="12199669" cy="56610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 i="1" dirty="0"/>
          </a:p>
        </p:txBody>
      </p:sp>
      <p:sp>
        <p:nvSpPr>
          <p:cNvPr id="3083" name="AutoShape 11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69" y="1227817"/>
            <a:ext cx="8121924" cy="473984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/>
              <a:t>VI) Etude et représentation graphique des fonctions </a:t>
            </a:r>
            <a:endParaRPr lang="fr-FR" sz="2400" dirty="0"/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8114255" y="1341438"/>
            <a:ext cx="3791744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Leçon11:</a:t>
            </a:r>
            <a:endParaRPr lang="ar-MA" sz="2800" dirty="0">
              <a:solidFill>
                <a:schemeClr val="tx2">
                  <a:lumMod val="65000"/>
                  <a:lumOff val="35000"/>
                </a:schemeClr>
              </a:solidFill>
              <a:latin typeface="Forte" pitchFamily="66" charset="0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3600" dirty="0"/>
              <a:t>Les FONCTIONS</a:t>
            </a:r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" y="12536"/>
            <a:ext cx="2222500" cy="10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5" y="13"/>
            <a:ext cx="191343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15855" y="2750920"/>
            <a:ext cx="3791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8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54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27" y="1864411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1) Etude </a:t>
            </a:r>
            <a:r>
              <a:rPr lang="fr-FR" sz="2000" b="1" dirty="0"/>
              <a:t>et graphe de </a:t>
            </a:r>
            <a:r>
              <a:rPr lang="fr-FR" sz="2000" b="1" dirty="0" smtClean="0"/>
              <a:t>: </a:t>
            </a:r>
            <a:endParaRPr lang="fr-FR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293566"/>
              </p:ext>
            </p:extLst>
          </p:nvPr>
        </p:nvGraphicFramePr>
        <p:xfrm>
          <a:off x="2677330" y="1872435"/>
          <a:ext cx="1325159" cy="35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2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330" y="1872435"/>
                        <a:ext cx="1325159" cy="355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53293" y="1869563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4661"/>
              </p:ext>
            </p:extLst>
          </p:nvPr>
        </p:nvGraphicFramePr>
        <p:xfrm>
          <a:off x="4784006" y="1886389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3" name="Equation" r:id="rId8" imgW="431613" imgH="203112" progId="Equation.DSMT4">
                  <p:embed/>
                </p:oleObj>
              </mc:Choice>
              <mc:Fallback>
                <p:oleObj name="Equation" r:id="rId8" imgW="4316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006" y="1886389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1927" y="2418656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2</a:t>
            </a:r>
            <a:r>
              <a:rPr lang="fr-FR" sz="2000" b="1" dirty="0"/>
              <a:t>) Etude et graphe de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24216"/>
              </p:ext>
            </p:extLst>
          </p:nvPr>
        </p:nvGraphicFramePr>
        <p:xfrm>
          <a:off x="2653048" y="2274223"/>
          <a:ext cx="11731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4"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048" y="2274223"/>
                        <a:ext cx="1173163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002489" y="2418656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35322"/>
              </p:ext>
            </p:extLst>
          </p:nvPr>
        </p:nvGraphicFramePr>
        <p:xfrm>
          <a:off x="4733202" y="2394568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5" name="Equation" r:id="rId12" imgW="431613" imgH="203112" progId="Equation.DSMT4">
                  <p:embed/>
                </p:oleObj>
              </mc:Choice>
              <mc:Fallback>
                <p:oleObj name="Equation" r:id="rId12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202" y="2394568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21927" y="2974371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3) </a:t>
            </a:r>
            <a:r>
              <a:rPr lang="fr-FR" sz="2000" b="1" dirty="0"/>
              <a:t>Etude et graphe de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34610"/>
              </p:ext>
            </p:extLst>
          </p:nvPr>
        </p:nvGraphicFramePr>
        <p:xfrm>
          <a:off x="2567856" y="2996626"/>
          <a:ext cx="2216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6" name="Equation" r:id="rId13" imgW="1295280" imgH="203040" progId="Equation.DSMT4">
                  <p:embed/>
                </p:oleObj>
              </mc:Choice>
              <mc:Fallback>
                <p:oleObj name="Equation" r:id="rId13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856" y="2996626"/>
                        <a:ext cx="2216150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764192" y="2999480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32302"/>
              </p:ext>
            </p:extLst>
          </p:nvPr>
        </p:nvGraphicFramePr>
        <p:xfrm>
          <a:off x="5571690" y="2974371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7" name="Equation" r:id="rId15" imgW="431613" imgH="203112" progId="Equation.DSMT4">
                  <p:embed/>
                </p:oleObj>
              </mc:Choice>
              <mc:Fallback>
                <p:oleObj name="Equation" r:id="rId15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690" y="2974371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1927" y="3527157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4) </a:t>
            </a:r>
            <a:r>
              <a:rPr lang="fr-FR" sz="2000" b="1" dirty="0"/>
              <a:t>Etude et graphe de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73437"/>
              </p:ext>
            </p:extLst>
          </p:nvPr>
        </p:nvGraphicFramePr>
        <p:xfrm>
          <a:off x="2745424" y="3357085"/>
          <a:ext cx="16732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8" name="Equation" r:id="rId16" imgW="977760" imgH="393480" progId="Equation.DSMT4">
                  <p:embed/>
                </p:oleObj>
              </mc:Choice>
              <mc:Fallback>
                <p:oleObj name="Equation" r:id="rId16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424" y="3357085"/>
                        <a:ext cx="1673225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096000" y="354254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et</a:t>
            </a:r>
            <a:endParaRPr lang="fr-FR" b="1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77752"/>
              </p:ext>
            </p:extLst>
          </p:nvPr>
        </p:nvGraphicFramePr>
        <p:xfrm>
          <a:off x="5274115" y="3549036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9" name="Equation" r:id="rId18" imgW="431613" imgH="203112" progId="Equation.DSMT4">
                  <p:embed/>
                </p:oleObj>
              </mc:Choice>
              <mc:Fallback>
                <p:oleObj name="Equation" r:id="rId18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115" y="3549036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19193"/>
              </p:ext>
            </p:extLst>
          </p:nvPr>
        </p:nvGraphicFramePr>
        <p:xfrm>
          <a:off x="6486525" y="3549412"/>
          <a:ext cx="722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0" name="Equation" r:id="rId19" imgW="419040" imgH="203040" progId="Equation.DSMT4">
                  <p:embed/>
                </p:oleObj>
              </mc:Choice>
              <mc:Fallback>
                <p:oleObj name="Equation" r:id="rId19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3549412"/>
                        <a:ext cx="72231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543401" y="3542546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21927" y="4058970"/>
            <a:ext cx="80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5) Exemples de </a:t>
            </a:r>
            <a:r>
              <a:rPr lang="fr-FR" sz="2000" dirty="0" smtClean="0">
                <a:latin typeface="Comic Sans MS" panose="030F0702030302020204" pitchFamily="66" charset="0"/>
              </a:rPr>
              <a:t>résolution graphique des équations et inéquations</a:t>
            </a:r>
            <a:endParaRPr lang="fr-FR" sz="2000" b="1" dirty="0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1721" y="718697"/>
            <a:ext cx="8214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Résoudre  graphiquement et algébriquement l’équations </a:t>
            </a:r>
            <a:r>
              <a:rPr lang="fr-F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72" y="753642"/>
            <a:ext cx="156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u="sng" dirty="0" smtClean="0">
                <a:latin typeface="Comic Sans MS" panose="030F0702030302020204" pitchFamily="66" charset="0"/>
              </a:rPr>
              <a:t>Exemple :</a:t>
            </a:r>
            <a:endParaRPr lang="fr-FR" sz="2000" u="sng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9196" y="235878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Application2: 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0254" y="241589"/>
                <a:ext cx="7905789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Résolution graphique d’inéquations </a:t>
                </a:r>
                <a:r>
                  <a:rPr lang="fr-FR" sz="2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du </a:t>
                </a:r>
                <a:r>
                  <a:rPr lang="fr-FR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type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/>
                      </a:rPr>
                      <m:t>𝒐𝒖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fr-FR" sz="20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54" y="241589"/>
                <a:ext cx="7905789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771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911837" y="1213947"/>
            <a:ext cx="156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u="sng" dirty="0" smtClean="0">
                <a:latin typeface="Comic Sans MS" panose="030F0702030302020204" pitchFamily="66" charset="0"/>
              </a:rPr>
              <a:t>Solution :</a:t>
            </a:r>
            <a:endParaRPr lang="fr-FR" sz="20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13266"/>
              </p:ext>
            </p:extLst>
          </p:nvPr>
        </p:nvGraphicFramePr>
        <p:xfrm>
          <a:off x="9273428" y="697037"/>
          <a:ext cx="817035" cy="58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85"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3428" y="697037"/>
                        <a:ext cx="817035" cy="589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186631" y="1272873"/>
            <a:ext cx="2948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dirty="0" smtClean="0">
                <a:latin typeface="Comic Sans MS" panose="030F0702030302020204" pitchFamily="66" charset="0"/>
              </a:rPr>
              <a:t>1)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Résolution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graphique:</a:t>
            </a:r>
            <a:r>
              <a:rPr lang="fr-FR" dirty="0" smtClean="0">
                <a:latin typeface="Comic Sans MS" panose="030F0702030302020204" pitchFamily="66" charset="0"/>
              </a:rPr>
              <a:t>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20496"/>
              </p:ext>
            </p:extLst>
          </p:nvPr>
        </p:nvGraphicFramePr>
        <p:xfrm>
          <a:off x="6389162" y="1168018"/>
          <a:ext cx="1211533" cy="61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86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162" y="1168018"/>
                        <a:ext cx="1211533" cy="618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788944" y="2356537"/>
            <a:ext cx="5377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graphiquement La courbe  est </a:t>
            </a:r>
            <a:r>
              <a:rPr lang="fr-FR" b="1" dirty="0"/>
              <a:t>au-dessu</a:t>
            </a:r>
            <a:r>
              <a:rPr lang="fr-FR" dirty="0"/>
              <a:t>s de </a:t>
            </a:r>
            <a:r>
              <a:rPr lang="fr-FR" dirty="0" smtClean="0"/>
              <a:t> la  droite  : </a:t>
            </a:r>
            <a:endParaRPr lang="fr-FR" dirty="0"/>
          </a:p>
        </p:txBody>
      </p:sp>
      <p:graphicFrame>
        <p:nvGraphicFramePr>
          <p:cNvPr id="138" name="Obje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54188"/>
              </p:ext>
            </p:extLst>
          </p:nvPr>
        </p:nvGraphicFramePr>
        <p:xfrm>
          <a:off x="8144006" y="1671592"/>
          <a:ext cx="871500" cy="62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87" name="Equation" r:id="rId8" imgW="558720" imgH="393480" progId="Equation.DSMT4">
                  <p:embed/>
                </p:oleObj>
              </mc:Choice>
              <mc:Fallback>
                <p:oleObj name="Equation" r:id="rId8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006" y="1671592"/>
                        <a:ext cx="871500" cy="628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138"/>
          <p:cNvSpPr/>
          <p:nvPr/>
        </p:nvSpPr>
        <p:spPr>
          <a:xfrm>
            <a:off x="9058503" y="1753886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40" name="Obje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08514"/>
              </p:ext>
            </p:extLst>
          </p:nvPr>
        </p:nvGraphicFramePr>
        <p:xfrm>
          <a:off x="10554728" y="1812068"/>
          <a:ext cx="871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88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728" y="1812068"/>
                        <a:ext cx="8715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07213"/>
              </p:ext>
            </p:extLst>
          </p:nvPr>
        </p:nvGraphicFramePr>
        <p:xfrm>
          <a:off x="6968356" y="2814845"/>
          <a:ext cx="1060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89" name="Equation" r:id="rId12" imgW="711000" imgH="253800" progId="Equation.DSMT4">
                  <p:embed/>
                </p:oleObj>
              </mc:Choice>
              <mc:Fallback>
                <p:oleObj name="Equation" r:id="rId12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356" y="2814845"/>
                        <a:ext cx="1060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Rectangle 147"/>
          <p:cNvSpPr/>
          <p:nvPr/>
        </p:nvSpPr>
        <p:spPr>
          <a:xfrm>
            <a:off x="6968356" y="330405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29385"/>
              </p:ext>
            </p:extLst>
          </p:nvPr>
        </p:nvGraphicFramePr>
        <p:xfrm>
          <a:off x="7778186" y="3315311"/>
          <a:ext cx="21383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0" name="Equation" r:id="rId14" imgW="1396800" imgH="253800" progId="Equation.DSMT4">
                  <p:embed/>
                </p:oleObj>
              </mc:Choice>
              <mc:Fallback>
                <p:oleObj name="Equation" r:id="rId14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186" y="3315311"/>
                        <a:ext cx="2138362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148"/>
          <p:cNvSpPr/>
          <p:nvPr/>
        </p:nvSpPr>
        <p:spPr>
          <a:xfrm>
            <a:off x="6840060" y="3720110"/>
            <a:ext cx="293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dirty="0" smtClean="0">
                <a:latin typeface="Comic Sans MS" panose="030F0702030302020204" pitchFamily="66" charset="0"/>
              </a:rPr>
              <a:t>1)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Résolution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algébrique 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50" name="Obje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7787"/>
              </p:ext>
            </p:extLst>
          </p:nvPr>
        </p:nvGraphicFramePr>
        <p:xfrm>
          <a:off x="6938539" y="4065854"/>
          <a:ext cx="933787" cy="67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1" name="Equation" r:id="rId16" imgW="558720" imgH="393480" progId="Equation.DSMT4">
                  <p:embed/>
                </p:oleObj>
              </mc:Choice>
              <mc:Fallback>
                <p:oleObj name="Equation" r:id="rId16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539" y="4065854"/>
                        <a:ext cx="933787" cy="67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150"/>
          <p:cNvSpPr/>
          <p:nvPr/>
        </p:nvSpPr>
        <p:spPr>
          <a:xfrm>
            <a:off x="7910119" y="4211200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52" name="Obje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6186"/>
              </p:ext>
            </p:extLst>
          </p:nvPr>
        </p:nvGraphicFramePr>
        <p:xfrm>
          <a:off x="8408820" y="4655766"/>
          <a:ext cx="10810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2" name="Equation" r:id="rId18" imgW="647640" imgH="203040" progId="Equation.DSMT4">
                  <p:embed/>
                </p:oleObj>
              </mc:Choice>
              <mc:Fallback>
                <p:oleObj name="Equation" r:id="rId18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820" y="4655766"/>
                        <a:ext cx="10810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/>
          <p:cNvSpPr/>
          <p:nvPr/>
        </p:nvSpPr>
        <p:spPr>
          <a:xfrm>
            <a:off x="7141968" y="4678413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8012558" y="280876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Si 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33456"/>
              </p:ext>
            </p:extLst>
          </p:nvPr>
        </p:nvGraphicFramePr>
        <p:xfrm>
          <a:off x="8420547" y="2808762"/>
          <a:ext cx="2343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3" name="Equation" r:id="rId20" imgW="1384200" imgH="253800" progId="Equation.DSMT4">
                  <p:embed/>
                </p:oleObj>
              </mc:Choice>
              <mc:Fallback>
                <p:oleObj name="Equation" r:id="rId20" imgW="13842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547" y="2808762"/>
                        <a:ext cx="2343150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55685"/>
              </p:ext>
            </p:extLst>
          </p:nvPr>
        </p:nvGraphicFramePr>
        <p:xfrm>
          <a:off x="9267773" y="4197555"/>
          <a:ext cx="741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4" name="Equation" r:id="rId22" imgW="444240" imgH="190440" progId="Equation.DSMT4">
                  <p:embed/>
                </p:oleObj>
              </mc:Choice>
              <mc:Fallback>
                <p:oleObj name="Equation" r:id="rId22" imgW="4442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773" y="4197555"/>
                        <a:ext cx="741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9200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75" y="5140750"/>
            <a:ext cx="2512987" cy="6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6976071" y="5140750"/>
            <a:ext cx="143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tableau de signe: </a:t>
            </a:r>
            <a:endParaRPr lang="fr-FR" dirty="0"/>
          </a:p>
        </p:txBody>
      </p:sp>
      <p:sp>
        <p:nvSpPr>
          <p:cNvPr id="100" name="Rectangle 99"/>
          <p:cNvSpPr/>
          <p:nvPr/>
        </p:nvSpPr>
        <p:spPr>
          <a:xfrm>
            <a:off x="7020132" y="597148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01" name="Obje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92293"/>
              </p:ext>
            </p:extLst>
          </p:nvPr>
        </p:nvGraphicFramePr>
        <p:xfrm>
          <a:off x="7858343" y="5997266"/>
          <a:ext cx="21383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5" name="Equation" r:id="rId25" imgW="1396800" imgH="253800" progId="Equation.DSMT4">
                  <p:embed/>
                </p:oleObj>
              </mc:Choice>
              <mc:Fallback>
                <p:oleObj name="Equation" r:id="rId25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343" y="5997266"/>
                        <a:ext cx="2138362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99" name="Rectangle 98"/>
          <p:cNvSpPr/>
          <p:nvPr/>
        </p:nvSpPr>
        <p:spPr>
          <a:xfrm>
            <a:off x="825711" y="1591552"/>
            <a:ext cx="4639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 et on trace </a:t>
            </a:r>
            <a:r>
              <a:rPr lang="fr-FR" sz="2000" dirty="0"/>
              <a:t>la </a:t>
            </a:r>
            <a:r>
              <a:rPr lang="fr-FR" sz="2000" dirty="0" smtClean="0"/>
              <a:t>courbe de f   </a:t>
            </a:r>
            <a:r>
              <a:rPr lang="fr-FR" sz="2000" dirty="0"/>
              <a:t>dans un </a:t>
            </a:r>
            <a:r>
              <a:rPr lang="fr-FR" sz="2000" dirty="0" smtClean="0"/>
              <a:t>repère</a:t>
            </a:r>
            <a:endParaRPr lang="fr-FR" sz="2000" dirty="0"/>
          </a:p>
        </p:txBody>
      </p:sp>
      <p:sp>
        <p:nvSpPr>
          <p:cNvPr id="165" name="Rectangle 164"/>
          <p:cNvSpPr/>
          <p:nvPr/>
        </p:nvSpPr>
        <p:spPr>
          <a:xfrm>
            <a:off x="4984697" y="127287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On pose : </a:t>
            </a:r>
            <a:endParaRPr lang="fr-FR" dirty="0"/>
          </a:p>
        </p:txBody>
      </p:sp>
      <p:pic>
        <p:nvPicPr>
          <p:cNvPr id="166" name="Image 16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1601" y="2304088"/>
            <a:ext cx="5868086" cy="4315175"/>
          </a:xfrm>
          <a:prstGeom prst="rect">
            <a:avLst/>
          </a:prstGeom>
        </p:spPr>
      </p:pic>
      <p:cxnSp>
        <p:nvCxnSpPr>
          <p:cNvPr id="167" name="Connecteur droit avec flèche 166"/>
          <p:cNvCxnSpPr/>
          <p:nvPr/>
        </p:nvCxnSpPr>
        <p:spPr>
          <a:xfrm flipV="1">
            <a:off x="3734412" y="2186659"/>
            <a:ext cx="27809" cy="4481488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avec flèche 167"/>
          <p:cNvCxnSpPr/>
          <p:nvPr/>
        </p:nvCxnSpPr>
        <p:spPr>
          <a:xfrm>
            <a:off x="843315" y="6195705"/>
            <a:ext cx="58680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Line 35"/>
          <p:cNvSpPr>
            <a:spLocks noChangeShapeType="1"/>
          </p:cNvSpPr>
          <p:nvPr/>
        </p:nvSpPr>
        <p:spPr bwMode="auto">
          <a:xfrm>
            <a:off x="3735644" y="6160501"/>
            <a:ext cx="995948" cy="3520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0" name="Line 35"/>
          <p:cNvSpPr>
            <a:spLocks noChangeShapeType="1"/>
          </p:cNvSpPr>
          <p:nvPr/>
        </p:nvSpPr>
        <p:spPr bwMode="auto">
          <a:xfrm flipV="1">
            <a:off x="3721740" y="5340805"/>
            <a:ext cx="0" cy="85489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71" name="Obje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2345"/>
              </p:ext>
            </p:extLst>
          </p:nvPr>
        </p:nvGraphicFramePr>
        <p:xfrm>
          <a:off x="4233618" y="6143722"/>
          <a:ext cx="301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6" name="Equation" r:id="rId28" imgW="114120" imgH="203040" progId="Equation.DSMT4">
                  <p:embed/>
                </p:oleObj>
              </mc:Choice>
              <mc:Fallback>
                <p:oleObj name="Equation" r:id="rId28" imgW="114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618" y="6143722"/>
                        <a:ext cx="3016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10171"/>
              </p:ext>
            </p:extLst>
          </p:nvPr>
        </p:nvGraphicFramePr>
        <p:xfrm>
          <a:off x="3688365" y="5487266"/>
          <a:ext cx="368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7" name="Equation" r:id="rId30" imgW="139680" imgH="241200" progId="Equation.DSMT4">
                  <p:embed/>
                </p:oleObj>
              </mc:Choice>
              <mc:Fallback>
                <p:oleObj name="Equation" r:id="rId30" imgW="139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365" y="5487266"/>
                        <a:ext cx="368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25"/>
              <p:cNvSpPr txBox="1"/>
              <p:nvPr/>
            </p:nvSpPr>
            <p:spPr>
              <a:xfrm>
                <a:off x="3457478" y="6129769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3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78" y="6129769"/>
                <a:ext cx="319880" cy="400110"/>
              </a:xfrm>
              <a:prstGeom prst="rect">
                <a:avLst/>
              </a:prstGeom>
              <a:blipFill rotWithShape="1">
                <a:blip r:embed="rId32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25"/>
              <p:cNvSpPr txBox="1"/>
              <p:nvPr/>
            </p:nvSpPr>
            <p:spPr>
              <a:xfrm>
                <a:off x="5395900" y="616050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900" y="6160501"/>
                <a:ext cx="319880" cy="400110"/>
              </a:xfrm>
              <a:prstGeom prst="rect">
                <a:avLst/>
              </a:prstGeom>
              <a:blipFill rotWithShape="1">
                <a:blip r:embed="rId3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25"/>
              <p:cNvSpPr txBox="1"/>
              <p:nvPr/>
            </p:nvSpPr>
            <p:spPr>
              <a:xfrm>
                <a:off x="6271663" y="616050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663" y="6160501"/>
                <a:ext cx="319880" cy="400110"/>
              </a:xfrm>
              <a:prstGeom prst="rect">
                <a:avLst/>
              </a:prstGeom>
              <a:blipFill rotWithShape="1">
                <a:blip r:embed="rId34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25"/>
              <p:cNvSpPr txBox="1"/>
              <p:nvPr/>
            </p:nvSpPr>
            <p:spPr>
              <a:xfrm>
                <a:off x="3415764" y="5140750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64" y="5140750"/>
                <a:ext cx="319880" cy="400110"/>
              </a:xfrm>
              <a:prstGeom prst="rect">
                <a:avLst/>
              </a:prstGeom>
              <a:blipFill rotWithShape="1">
                <a:blip r:embed="rId35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25"/>
              <p:cNvSpPr txBox="1"/>
              <p:nvPr/>
            </p:nvSpPr>
            <p:spPr>
              <a:xfrm>
                <a:off x="3368485" y="432215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5" y="4322151"/>
                <a:ext cx="319880" cy="400110"/>
              </a:xfrm>
              <a:prstGeom prst="rect">
                <a:avLst/>
              </a:prstGeom>
              <a:blipFill rotWithShape="1">
                <a:blip r:embed="rId36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25"/>
              <p:cNvSpPr txBox="1"/>
              <p:nvPr/>
            </p:nvSpPr>
            <p:spPr>
              <a:xfrm>
                <a:off x="3368485" y="3472145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5" y="3472145"/>
                <a:ext cx="319880" cy="400110"/>
              </a:xfrm>
              <a:prstGeom prst="rect">
                <a:avLst/>
              </a:prstGeom>
              <a:blipFill rotWithShape="1">
                <a:blip r:embed="rId37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25"/>
              <p:cNvSpPr txBox="1"/>
              <p:nvPr/>
            </p:nvSpPr>
            <p:spPr>
              <a:xfrm>
                <a:off x="3368485" y="2725170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9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5" y="2725170"/>
                <a:ext cx="319880" cy="400110"/>
              </a:xfrm>
              <a:prstGeom prst="rect">
                <a:avLst/>
              </a:prstGeom>
              <a:blipFill rotWithShape="1">
                <a:blip r:embed="rId38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25"/>
              <p:cNvSpPr txBox="1"/>
              <p:nvPr/>
            </p:nvSpPr>
            <p:spPr>
              <a:xfrm>
                <a:off x="3180604" y="2322549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604" y="2322549"/>
                <a:ext cx="319880" cy="400110"/>
              </a:xfrm>
              <a:prstGeom prst="rect">
                <a:avLst/>
              </a:prstGeom>
              <a:blipFill rotWithShape="1">
                <a:blip r:embed="rId39"/>
                <a:stretch>
                  <a:fillRect r="-8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AutoShape 44"/>
          <p:cNvSpPr>
            <a:spLocks noChangeArrowheads="1"/>
          </p:cNvSpPr>
          <p:nvPr/>
        </p:nvSpPr>
        <p:spPr bwMode="auto">
          <a:xfrm>
            <a:off x="4486663" y="566382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25"/>
              <p:cNvSpPr txBox="1"/>
              <p:nvPr/>
            </p:nvSpPr>
            <p:spPr>
              <a:xfrm>
                <a:off x="3208545" y="5562486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2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45" y="5562486"/>
                <a:ext cx="319880" cy="400110"/>
              </a:xfrm>
              <a:prstGeom prst="rect">
                <a:avLst/>
              </a:prstGeom>
              <a:blipFill rotWithShape="1">
                <a:blip r:embed="rId40"/>
                <a:stretch>
                  <a:fillRect r="-83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AutoShape 44"/>
          <p:cNvSpPr>
            <a:spLocks noChangeArrowheads="1"/>
          </p:cNvSpPr>
          <p:nvPr/>
        </p:nvSpPr>
        <p:spPr bwMode="auto">
          <a:xfrm>
            <a:off x="2570803" y="5642921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5"/>
              <p:cNvSpPr txBox="1"/>
              <p:nvPr/>
            </p:nvSpPr>
            <p:spPr>
              <a:xfrm>
                <a:off x="4571652" y="6178102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52" y="6178102"/>
                <a:ext cx="319880" cy="400110"/>
              </a:xfrm>
              <a:prstGeom prst="rect">
                <a:avLst/>
              </a:prstGeom>
              <a:blipFill rotWithShape="1">
                <a:blip r:embed="rId41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25"/>
              <p:cNvSpPr txBox="1"/>
              <p:nvPr/>
            </p:nvSpPr>
            <p:spPr>
              <a:xfrm>
                <a:off x="2551429" y="6173128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9" y="6173128"/>
                <a:ext cx="425774" cy="400110"/>
              </a:xfrm>
              <a:prstGeom prst="rect">
                <a:avLst/>
              </a:prstGeom>
              <a:blipFill rotWithShape="1">
                <a:blip r:embed="rId42"/>
                <a:stretch>
                  <a:fillRect r="-23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25"/>
              <p:cNvSpPr txBox="1"/>
              <p:nvPr/>
            </p:nvSpPr>
            <p:spPr>
              <a:xfrm>
                <a:off x="1673905" y="6160249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905" y="6160249"/>
                <a:ext cx="425774" cy="400110"/>
              </a:xfrm>
              <a:prstGeom prst="rect">
                <a:avLst/>
              </a:prstGeom>
              <a:blipFill rotWithShape="1">
                <a:blip r:embed="rId43"/>
                <a:stretch>
                  <a:fillRect r="-23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25"/>
              <p:cNvSpPr txBox="1"/>
              <p:nvPr/>
            </p:nvSpPr>
            <p:spPr>
              <a:xfrm>
                <a:off x="755446" y="6116638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6" y="6116638"/>
                <a:ext cx="425774" cy="400110"/>
              </a:xfrm>
              <a:prstGeom prst="rect">
                <a:avLst/>
              </a:prstGeom>
              <a:blipFill rotWithShape="1">
                <a:blip r:embed="rId44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Plus 187"/>
          <p:cNvSpPr/>
          <p:nvPr/>
        </p:nvSpPr>
        <p:spPr>
          <a:xfrm>
            <a:off x="5555840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89" name="Plus 188"/>
          <p:cNvSpPr/>
          <p:nvPr/>
        </p:nvSpPr>
        <p:spPr>
          <a:xfrm>
            <a:off x="4659941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0" name="Plus 189"/>
          <p:cNvSpPr/>
          <p:nvPr/>
        </p:nvSpPr>
        <p:spPr>
          <a:xfrm>
            <a:off x="3606248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1" name="Plus 190"/>
          <p:cNvSpPr/>
          <p:nvPr/>
        </p:nvSpPr>
        <p:spPr>
          <a:xfrm>
            <a:off x="2766689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2" name="Plus 191"/>
          <p:cNvSpPr/>
          <p:nvPr/>
        </p:nvSpPr>
        <p:spPr>
          <a:xfrm>
            <a:off x="1805454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3" name="Plus 192"/>
          <p:cNvSpPr/>
          <p:nvPr/>
        </p:nvSpPr>
        <p:spPr>
          <a:xfrm>
            <a:off x="852995" y="606518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4" name="Plus 193"/>
          <p:cNvSpPr/>
          <p:nvPr/>
        </p:nvSpPr>
        <p:spPr>
          <a:xfrm>
            <a:off x="3650089" y="532999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5" name="Plus 194"/>
          <p:cNvSpPr/>
          <p:nvPr/>
        </p:nvSpPr>
        <p:spPr>
          <a:xfrm>
            <a:off x="3634057" y="4427139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6" name="Plus 195"/>
          <p:cNvSpPr/>
          <p:nvPr/>
        </p:nvSpPr>
        <p:spPr>
          <a:xfrm>
            <a:off x="3674649" y="3577133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7" name="Plus 196"/>
          <p:cNvSpPr/>
          <p:nvPr/>
        </p:nvSpPr>
        <p:spPr>
          <a:xfrm>
            <a:off x="3674649" y="2713695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8" name="Plus 197"/>
          <p:cNvSpPr/>
          <p:nvPr/>
        </p:nvSpPr>
        <p:spPr>
          <a:xfrm>
            <a:off x="3674649" y="2364619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9" name="TextBox 25"/>
          <p:cNvSpPr txBox="1"/>
          <p:nvPr/>
        </p:nvSpPr>
        <p:spPr>
          <a:xfrm>
            <a:off x="3366037" y="6200197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  <p:sp>
        <p:nvSpPr>
          <p:cNvPr id="200" name="Freeform 5"/>
          <p:cNvSpPr>
            <a:spLocks/>
          </p:cNvSpPr>
          <p:nvPr/>
        </p:nvSpPr>
        <p:spPr bwMode="auto">
          <a:xfrm>
            <a:off x="712129" y="1951391"/>
            <a:ext cx="6044565" cy="4190873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AutoShape 44"/>
          <p:cNvSpPr>
            <a:spLocks noChangeArrowheads="1"/>
          </p:cNvSpPr>
          <p:nvPr/>
        </p:nvSpPr>
        <p:spPr bwMode="auto">
          <a:xfrm>
            <a:off x="5424290" y="4396873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AutoShape 44"/>
          <p:cNvSpPr>
            <a:spLocks noChangeArrowheads="1"/>
          </p:cNvSpPr>
          <p:nvPr/>
        </p:nvSpPr>
        <p:spPr bwMode="auto">
          <a:xfrm>
            <a:off x="1660410" y="442774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AutoShape 44"/>
          <p:cNvSpPr>
            <a:spLocks noChangeArrowheads="1"/>
          </p:cNvSpPr>
          <p:nvPr/>
        </p:nvSpPr>
        <p:spPr bwMode="auto">
          <a:xfrm>
            <a:off x="721445" y="230408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AutoShape 44"/>
          <p:cNvSpPr>
            <a:spLocks noChangeArrowheads="1"/>
          </p:cNvSpPr>
          <p:nvPr/>
        </p:nvSpPr>
        <p:spPr bwMode="auto">
          <a:xfrm>
            <a:off x="6388343" y="227193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05" name="Obje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162"/>
              </p:ext>
            </p:extLst>
          </p:nvPr>
        </p:nvGraphicFramePr>
        <p:xfrm>
          <a:off x="4201366" y="4104941"/>
          <a:ext cx="1060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8" name="Equation" r:id="rId45" imgW="711000" imgH="253800" progId="Equation.DSMT4">
                  <p:embed/>
                </p:oleObj>
              </mc:Choice>
              <mc:Fallback>
                <p:oleObj name="Equation" r:id="rId45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366" y="4104941"/>
                        <a:ext cx="1060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73440"/>
              </p:ext>
            </p:extLst>
          </p:nvPr>
        </p:nvGraphicFramePr>
        <p:xfrm>
          <a:off x="1181220" y="2664143"/>
          <a:ext cx="584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9" name="Equation" r:id="rId47" imgW="342720" imgH="253800" progId="Equation.DSMT4">
                  <p:embed/>
                </p:oleObj>
              </mc:Choice>
              <mc:Fallback>
                <p:oleObj name="Equation" r:id="rId47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220" y="2664143"/>
                        <a:ext cx="584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" name="Straight Connector 9"/>
          <p:cNvCxnSpPr>
            <a:endCxn id="166" idx="3"/>
          </p:cNvCxnSpPr>
          <p:nvPr/>
        </p:nvCxnSpPr>
        <p:spPr>
          <a:xfrm flipV="1">
            <a:off x="973738" y="4461676"/>
            <a:ext cx="5695949" cy="6053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10"/>
          <p:cNvCxnSpPr/>
          <p:nvPr/>
        </p:nvCxnSpPr>
        <p:spPr>
          <a:xfrm flipH="1" flipV="1">
            <a:off x="5625852" y="4472727"/>
            <a:ext cx="18399" cy="17361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10"/>
          <p:cNvCxnSpPr/>
          <p:nvPr/>
        </p:nvCxnSpPr>
        <p:spPr>
          <a:xfrm flipH="1" flipV="1">
            <a:off x="1839934" y="4501482"/>
            <a:ext cx="18399" cy="17361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799196" y="1911394"/>
            <a:ext cx="6534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on trace aussi  </a:t>
            </a:r>
            <a:r>
              <a:rPr lang="fr-FR" sz="2000" dirty="0"/>
              <a:t>la </a:t>
            </a:r>
            <a:r>
              <a:rPr lang="fr-FR" sz="2000" dirty="0" smtClean="0"/>
              <a:t>droite d’équation y=2   </a:t>
            </a:r>
            <a:r>
              <a:rPr lang="fr-FR" sz="2000" dirty="0"/>
              <a:t>dans </a:t>
            </a:r>
            <a:r>
              <a:rPr lang="fr-FR" sz="2000" dirty="0" smtClean="0"/>
              <a:t>le même repère</a:t>
            </a:r>
            <a:endParaRPr lang="fr-FR" sz="2000" dirty="0"/>
          </a:p>
        </p:txBody>
      </p:sp>
      <p:sp>
        <p:nvSpPr>
          <p:cNvPr id="211" name="Line 35"/>
          <p:cNvSpPr>
            <a:spLocks noChangeShapeType="1"/>
          </p:cNvSpPr>
          <p:nvPr/>
        </p:nvSpPr>
        <p:spPr bwMode="auto">
          <a:xfrm flipV="1">
            <a:off x="5652767" y="6077741"/>
            <a:ext cx="1016920" cy="958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" name="Line 35"/>
          <p:cNvSpPr>
            <a:spLocks noChangeShapeType="1"/>
          </p:cNvSpPr>
          <p:nvPr/>
        </p:nvSpPr>
        <p:spPr bwMode="auto">
          <a:xfrm flipH="1" flipV="1">
            <a:off x="755446" y="6065182"/>
            <a:ext cx="1131346" cy="1255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062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139" grpId="0"/>
      <p:bldP spid="148" grpId="0"/>
      <p:bldP spid="149" grpId="0"/>
      <p:bldP spid="151" grpId="0"/>
      <p:bldP spid="153" grpId="0"/>
      <p:bldP spid="95" grpId="0"/>
      <p:bldP spid="98" grpId="0"/>
      <p:bldP spid="100" grpId="0"/>
      <p:bldP spid="99" grpId="0"/>
      <p:bldP spid="165" grpId="0"/>
      <p:bldP spid="181" grpId="0" animBg="1"/>
      <p:bldP spid="182" grpId="0"/>
      <p:bldP spid="183" grpId="0" animBg="1"/>
      <p:bldP spid="184" grpId="0"/>
      <p:bldP spid="185" grpId="0"/>
      <p:bldP spid="186" grpId="0"/>
      <p:bldP spid="187" grpId="0"/>
      <p:bldP spid="200" grpId="0" animBg="1"/>
      <p:bldP spid="201" grpId="0" animBg="1"/>
      <p:bldP spid="202" grpId="0" animBg="1"/>
      <p:bldP spid="203" grpId="0" animBg="1"/>
      <p:bldP spid="204" grpId="0" animBg="1"/>
      <p:bldP spid="210" grpId="0"/>
      <p:bldP spid="211" grpId="0" animBg="1"/>
      <p:bldP spid="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503023" y="62421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6" y="2411815"/>
            <a:ext cx="5342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Soit k un nombre réel positif.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58426" y="264512"/>
                <a:ext cx="1001871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Résolution d’inéquations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40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dirty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fr-FR" sz="2400" dirty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40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dirty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r>
                      <a:rPr lang="fr-FR" sz="2400" dirty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26" y="264512"/>
                <a:ext cx="10018716" cy="595932"/>
              </a:xfrm>
              <a:prstGeom prst="rect">
                <a:avLst/>
              </a:prstGeom>
              <a:blipFill rotWithShape="1">
                <a:blip r:embed="rId2"/>
                <a:stretch>
                  <a:fillRect l="-912" b="-16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25282" y="3056416"/>
                <a:ext cx="5430376" cy="52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["/>
                        <m:endChr m:val="]"/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82" y="3056416"/>
                <a:ext cx="5430376" cy="529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31" y="1388753"/>
            <a:ext cx="4022756" cy="4355071"/>
          </a:xfrm>
          <a:prstGeom prst="rect">
            <a:avLst/>
          </a:prstGeom>
        </p:spPr>
      </p:pic>
      <p:cxnSp>
        <p:nvCxnSpPr>
          <p:cNvPr id="26" name="Straight Connector 10"/>
          <p:cNvCxnSpPr/>
          <p:nvPr/>
        </p:nvCxnSpPr>
        <p:spPr>
          <a:xfrm flipV="1">
            <a:off x="10566043" y="257134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7"/>
          <p:cNvSpPr/>
          <p:nvPr/>
        </p:nvSpPr>
        <p:spPr>
          <a:xfrm>
            <a:off x="10475563" y="244395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/>
              <p:cNvSpPr txBox="1"/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9"/>
          <p:cNvCxnSpPr/>
          <p:nvPr/>
        </p:nvCxnSpPr>
        <p:spPr>
          <a:xfrm>
            <a:off x="7052227" y="2531587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13"/>
          <p:cNvCxnSpPr/>
          <p:nvPr/>
        </p:nvCxnSpPr>
        <p:spPr>
          <a:xfrm flipV="1">
            <a:off x="7522592" y="2536267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/>
              <p:cNvSpPr txBox="1"/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ross 17"/>
          <p:cNvSpPr/>
          <p:nvPr/>
        </p:nvSpPr>
        <p:spPr>
          <a:xfrm>
            <a:off x="7437881" y="243013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7"/>
          <p:cNvSpPr/>
          <p:nvPr/>
        </p:nvSpPr>
        <p:spPr>
          <a:xfrm>
            <a:off x="8965169" y="243971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484307" y="165085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25282" y="3792960"/>
                <a:ext cx="5642502" cy="52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]"/>
                        <m:endChr m:val="]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r>
                          <a:rPr lang="fr-FR" sz="24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[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82" y="3792960"/>
                <a:ext cx="5642502" cy="529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>
            <a:stCxn id="28" idx="0"/>
          </p:cNvCxnSpPr>
          <p:nvPr/>
        </p:nvCxnSpPr>
        <p:spPr>
          <a:xfrm>
            <a:off x="7579813" y="5161209"/>
            <a:ext cx="2986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28" idx="0"/>
          </p:cNvCxnSpPr>
          <p:nvPr/>
        </p:nvCxnSpPr>
        <p:spPr>
          <a:xfrm>
            <a:off x="7010931" y="5161209"/>
            <a:ext cx="56888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0566043" y="5160696"/>
            <a:ext cx="467644" cy="5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24725" y="4505785"/>
                <a:ext cx="543037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L’inéquation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n’a pas de solution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5" y="4505785"/>
                <a:ext cx="5430376" cy="839332"/>
              </a:xfrm>
              <a:prstGeom prst="rect">
                <a:avLst/>
              </a:prstGeom>
              <a:blipFill>
                <a:blip r:embed="rId9"/>
                <a:stretch>
                  <a:fillRect l="-2806" t="-21014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714374" y="927088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Cas général </a:t>
            </a:r>
            <a:endParaRPr lang="fr-FR" dirty="0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28327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7" grpId="0" animBg="1"/>
      <p:bldP spid="20" grpId="0"/>
      <p:bldP spid="28" grpId="0"/>
      <p:bldP spid="30" grpId="0"/>
      <p:bldP spid="31" grpId="0" animBg="1"/>
      <p:bldP spid="32" grpId="0" animBg="1"/>
      <p:bldP spid="34" grpId="0"/>
      <p:bldP spid="22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178" y="1326770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a)Exemple: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5060" y="1326770"/>
            <a:ext cx="419245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la fonction définie par :      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608206" y="1771758"/>
            <a:ext cx="1079528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omic Sans MS" panose="030F0702030302020204" pitchFamily="66" charset="0"/>
              </a:rPr>
              <a:t>1) </a:t>
            </a:r>
            <a:r>
              <a:rPr lang="fr-FR" sz="2000" dirty="0" smtClean="0">
                <a:latin typeface="Comic Sans MS" panose="030F0702030302020204" pitchFamily="66" charset="0"/>
              </a:rPr>
              <a:t>Déterminer</a:t>
            </a:r>
            <a:r>
              <a:rPr lang="fr-FR" sz="2000" dirty="0">
                <a:latin typeface="Comic Sans MS" panose="030F0702030302020204" pitchFamily="66" charset="0"/>
              </a:rPr>
              <a:t> l’ensemble de définition de </a:t>
            </a:r>
            <a:r>
              <a:rPr lang="fr-FR" sz="2000" dirty="0" smtClean="0">
                <a:latin typeface="Comic Sans MS" panose="030F0702030302020204" pitchFamily="66" charset="0"/>
              </a:rPr>
              <a:t>f  et montrer que f est impaire </a:t>
            </a:r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 smtClean="0">
                <a:latin typeface="Comic Sans MS" panose="030F0702030302020204" pitchFamily="66" charset="0"/>
              </a:rPr>
              <a:t>2) </a:t>
            </a:r>
            <a:r>
              <a:rPr lang="fr-FR" sz="2000" dirty="0">
                <a:latin typeface="Comic Sans MS" panose="030F0702030302020204" pitchFamily="66" charset="0"/>
              </a:rPr>
              <a:t>Etudier les variations de f sur </a:t>
            </a:r>
            <a:r>
              <a:rPr lang="fr-FR" sz="2000" dirty="0" smtClean="0">
                <a:latin typeface="Comic Sans MS" panose="030F0702030302020204" pitchFamily="66" charset="0"/>
              </a:rPr>
              <a:t>l’intervalles</a:t>
            </a:r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 smtClean="0">
                <a:latin typeface="Comic Sans MS" panose="030F0702030302020204" pitchFamily="66" charset="0"/>
              </a:rPr>
              <a:t>3) </a:t>
            </a:r>
            <a:r>
              <a:rPr lang="fr-FR" sz="2000" dirty="0">
                <a:latin typeface="Comic Sans MS" panose="030F0702030302020204" pitchFamily="66" charset="0"/>
              </a:rPr>
              <a:t>Dresser le tableau de variation de </a:t>
            </a:r>
            <a:r>
              <a:rPr lang="fr-FR" sz="2000" dirty="0" smtClean="0">
                <a:latin typeface="Comic Sans MS" panose="030F0702030302020204" pitchFamily="66" charset="0"/>
              </a:rPr>
              <a:t>f sur D</a:t>
            </a:r>
            <a:r>
              <a:rPr lang="fr-FR" sz="2000" baseline="-25000" dirty="0" smtClean="0">
                <a:latin typeface="Comic Sans MS" panose="030F0702030302020204" pitchFamily="66" charset="0"/>
              </a:rPr>
              <a:t>f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4) Tracer la courbe représentatif de </a:t>
            </a:r>
            <a:r>
              <a:rPr lang="fr-FR" sz="2000" dirty="0">
                <a:latin typeface="Comic Sans MS" panose="030F0702030302020204" pitchFamily="66" charset="0"/>
              </a:rPr>
              <a:t>f </a:t>
            </a:r>
            <a:r>
              <a:rPr lang="fr-FR" sz="2000" dirty="0" smtClean="0">
                <a:latin typeface="Comic Sans MS" panose="030F0702030302020204" pitchFamily="66" charset="0"/>
              </a:rPr>
              <a:t>dans un </a:t>
            </a:r>
            <a:r>
              <a:rPr lang="fr-FR" sz="2000" dirty="0">
                <a:latin typeface="Comic Sans MS" panose="030F0702030302020204" pitchFamily="66" charset="0"/>
              </a:rPr>
              <a:t>Repère orthonormé </a:t>
            </a:r>
            <a:endParaRPr lang="fr-FR" sz="2000" baseline="-25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178" y="757617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1</a:t>
            </a:r>
            <a:r>
              <a:rPr lang="fr-FR" sz="2000" b="1" dirty="0" smtClean="0">
                <a:solidFill>
                  <a:srgbClr val="00B050"/>
                </a:solidFill>
              </a:rPr>
              <a:t>) Etude </a:t>
            </a:r>
            <a:r>
              <a:rPr lang="fr-FR" sz="2000" b="1" dirty="0">
                <a:solidFill>
                  <a:srgbClr val="00B050"/>
                </a:solidFill>
              </a:rPr>
              <a:t>et graphe de </a:t>
            </a:r>
            <a:r>
              <a:rPr lang="fr-FR" sz="2000" b="1" dirty="0" smtClean="0">
                <a:solidFill>
                  <a:srgbClr val="00B050"/>
                </a:solidFill>
              </a:rPr>
              <a:t>: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20358"/>
              </p:ext>
            </p:extLst>
          </p:nvPr>
        </p:nvGraphicFramePr>
        <p:xfrm>
          <a:off x="3440113" y="598488"/>
          <a:ext cx="13414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6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598488"/>
                        <a:ext cx="1341437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728544" y="762769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69848"/>
              </p:ext>
            </p:extLst>
          </p:nvPr>
        </p:nvGraphicFramePr>
        <p:xfrm>
          <a:off x="5459257" y="779595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7" name="Equation" r:id="rId5" imgW="431613" imgH="203112" progId="Equation.DSMT4">
                  <p:embed/>
                </p:oleObj>
              </mc:Choice>
              <mc:Fallback>
                <p:oleObj name="Equation" r:id="rId5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257" y="779595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77498"/>
              </p:ext>
            </p:extLst>
          </p:nvPr>
        </p:nvGraphicFramePr>
        <p:xfrm>
          <a:off x="5922963" y="1239838"/>
          <a:ext cx="904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8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1239838"/>
                        <a:ext cx="904875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53895"/>
              </p:ext>
            </p:extLst>
          </p:nvPr>
        </p:nvGraphicFramePr>
        <p:xfrm>
          <a:off x="7035063" y="1325243"/>
          <a:ext cx="8143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9" name="Equation" r:id="rId9" imgW="469800" imgH="253800" progId="Equation.DSMT4">
                  <p:embed/>
                </p:oleObj>
              </mc:Choice>
              <mc:Fallback>
                <p:oleObj name="Equation" r:id="rId9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063" y="1325243"/>
                        <a:ext cx="814387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4543"/>
              </p:ext>
            </p:extLst>
          </p:nvPr>
        </p:nvGraphicFramePr>
        <p:xfrm>
          <a:off x="6131865" y="2116599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0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865" y="2116599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69927" y="3265226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40519"/>
              </p:ext>
            </p:extLst>
          </p:nvPr>
        </p:nvGraphicFramePr>
        <p:xfrm>
          <a:off x="2173288" y="3176588"/>
          <a:ext cx="9810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1" name="Equation" r:id="rId13" imgW="634680" imgH="393480" progId="Equation.DSMT4">
                  <p:embed/>
                </p:oleObj>
              </mc:Choice>
              <mc:Fallback>
                <p:oleObj name="Equation" r:id="rId13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3176588"/>
                        <a:ext cx="9810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69927" y="3839798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est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83180"/>
              </p:ext>
            </p:extLst>
          </p:nvPr>
        </p:nvGraphicFramePr>
        <p:xfrm>
          <a:off x="4579938" y="3816350"/>
          <a:ext cx="971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2" name="Equation" r:id="rId15" imgW="558720" imgH="241200" progId="Equation.DSMT4">
                  <p:embed/>
                </p:oleObj>
              </mc:Choice>
              <mc:Fallback>
                <p:oleObj name="Equation" r:id="rId15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3816350"/>
                        <a:ext cx="971550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52332" y="4278572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a)</a:t>
            </a:r>
            <a:r>
              <a:rPr lang="fr-FR" dirty="0" smtClean="0">
                <a:latin typeface="Comic Sans MS" panose="030F0702030302020204" pitchFamily="66" charset="0"/>
              </a:rPr>
              <a:t>Pour </a:t>
            </a:r>
            <a:r>
              <a:rPr lang="fr-FR" dirty="0">
                <a:latin typeface="Comic Sans MS" panose="030F0702030302020204" pitchFamily="66" charset="0"/>
              </a:rPr>
              <a:t>tout réel x  si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07739"/>
              </p:ext>
            </p:extLst>
          </p:nvPr>
        </p:nvGraphicFramePr>
        <p:xfrm>
          <a:off x="3143250" y="4279900"/>
          <a:ext cx="7921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3" name="Equation" r:id="rId17" imgW="457200" imgH="190440" progId="Equation.DSMT4">
                  <p:embed/>
                </p:oleObj>
              </mc:Choice>
              <mc:Fallback>
                <p:oleObj name="Equation" r:id="rId17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279900"/>
                        <a:ext cx="79216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949163" y="4272845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alors: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26"/>
              </p:ext>
            </p:extLst>
          </p:nvPr>
        </p:nvGraphicFramePr>
        <p:xfrm>
          <a:off x="4640263" y="4254500"/>
          <a:ext cx="9477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4" name="Equation" r:id="rId19" imgW="545760" imgH="190440" progId="Equation.DSMT4">
                  <p:embed/>
                </p:oleObj>
              </mc:Choice>
              <mc:Fallback>
                <p:oleObj name="Equation" r:id="rId19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4254500"/>
                        <a:ext cx="947737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769174" y="464790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b)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95636"/>
              </p:ext>
            </p:extLst>
          </p:nvPr>
        </p:nvGraphicFramePr>
        <p:xfrm>
          <a:off x="1175054" y="4661834"/>
          <a:ext cx="92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5" name="Equation" r:id="rId21" imgW="596880" imgH="253800" progId="Equation.DSMT4">
                  <p:embed/>
                </p:oleObj>
              </mc:Choice>
              <mc:Fallback>
                <p:oleObj name="Equation" r:id="rId21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054" y="4661834"/>
                        <a:ext cx="9207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02512"/>
              </p:ext>
            </p:extLst>
          </p:nvPr>
        </p:nvGraphicFramePr>
        <p:xfrm>
          <a:off x="1992313" y="5065713"/>
          <a:ext cx="6080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6" name="Equation" r:id="rId23" imgW="393480" imgH="393480" progId="Equation.DSMT4">
                  <p:embed/>
                </p:oleObj>
              </mc:Choice>
              <mc:Fallback>
                <p:oleObj name="Equation" r:id="rId2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065713"/>
                        <a:ext cx="608012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4554"/>
              </p:ext>
            </p:extLst>
          </p:nvPr>
        </p:nvGraphicFramePr>
        <p:xfrm>
          <a:off x="2107752" y="4560744"/>
          <a:ext cx="4111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7" name="Equation" r:id="rId25" imgW="266400" imgH="393480" progId="Equation.DSMT4">
                  <p:embed/>
                </p:oleObj>
              </mc:Choice>
              <mc:Fallback>
                <p:oleObj name="Equation" r:id="rId25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52" y="4560744"/>
                        <a:ext cx="411163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6005"/>
              </p:ext>
            </p:extLst>
          </p:nvPr>
        </p:nvGraphicFramePr>
        <p:xfrm>
          <a:off x="1839913" y="5589588"/>
          <a:ext cx="92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8" name="Equation" r:id="rId27" imgW="596880" imgH="253800" progId="Equation.DSMT4">
                  <p:embed/>
                </p:oleObj>
              </mc:Choice>
              <mc:Fallback>
                <p:oleObj name="Equation" r:id="rId27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589588"/>
                        <a:ext cx="9207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49537" y="5943541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  est une fonction </a:t>
            </a:r>
            <a:r>
              <a:rPr lang="fr-FR" dirty="0" smtClean="0">
                <a:latin typeface="Comic Sans MS" panose="030F0702030302020204" pitchFamily="66" charset="0"/>
              </a:rPr>
              <a:t>impaire</a:t>
            </a:r>
            <a:r>
              <a:rPr lang="fr-FR" dirty="0"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5850199" y="3371737"/>
            <a:ext cx="0" cy="33881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850199" y="3342170"/>
                <a:ext cx="57923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Soient 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 smtClean="0">
                    <a:latin typeface="Comic Sans MS" panose="030F0702030302020204" pitchFamily="66" charset="0"/>
                  </a:rPr>
                  <a:t> </a:t>
                </a:r>
                <a:r>
                  <a:rPr lang="fr-FR" dirty="0">
                    <a:latin typeface="Comic Sans MS" panose="030F0702030302020204" pitchFamily="66" charset="0"/>
                  </a:rPr>
                  <a:t>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9" y="3342170"/>
                <a:ext cx="5792302" cy="369332"/>
              </a:xfrm>
              <a:prstGeom prst="rect">
                <a:avLst/>
              </a:prstGeom>
              <a:blipFill rotWithShape="1">
                <a:blip r:embed="rId29"/>
                <a:stretch>
                  <a:fillRect l="-9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04781"/>
              </p:ext>
            </p:extLst>
          </p:nvPr>
        </p:nvGraphicFramePr>
        <p:xfrm>
          <a:off x="5976938" y="3711575"/>
          <a:ext cx="11795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9" name="Equation" r:id="rId30" imgW="749160" imgH="253800" progId="Equation.DSMT4">
                  <p:embed/>
                </p:oleObj>
              </mc:Choice>
              <mc:Fallback>
                <p:oleObj name="Equation" r:id="rId30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3711575"/>
                        <a:ext cx="11795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7185920" y="3746515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endParaRPr lang="fr-FR" dirty="0"/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38870"/>
              </p:ext>
            </p:extLst>
          </p:nvPr>
        </p:nvGraphicFramePr>
        <p:xfrm>
          <a:off x="7548563" y="3709988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0" name="Equation" r:id="rId32" imgW="774360" imgH="253800" progId="Equation.DSMT4">
                  <p:embed/>
                </p:oleObj>
              </mc:Choice>
              <mc:Fallback>
                <p:oleObj name="Equation" r:id="rId32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3709988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6005847" y="420798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tel que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25370"/>
              </p:ext>
            </p:extLst>
          </p:nvPr>
        </p:nvGraphicFramePr>
        <p:xfrm>
          <a:off x="7115446" y="4207988"/>
          <a:ext cx="7588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1" name="Equation" r:id="rId34" imgW="482400" imgH="228600" progId="Equation.DSMT4">
                  <p:embed/>
                </p:oleObj>
              </mc:Choice>
              <mc:Fallback>
                <p:oleObj name="Equation" r:id="rId3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446" y="4207988"/>
                        <a:ext cx="7588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7977764" y="421988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30302"/>
              </p:ext>
            </p:extLst>
          </p:nvPr>
        </p:nvGraphicFramePr>
        <p:xfrm>
          <a:off x="8837613" y="4044950"/>
          <a:ext cx="8778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2" name="Equation" r:id="rId36" imgW="558720" imgH="431640" progId="Equation.DSMT4">
                  <p:embed/>
                </p:oleObj>
              </mc:Choice>
              <mc:Fallback>
                <p:oleObj name="Equation" r:id="rId3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3" y="4044950"/>
                        <a:ext cx="8778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7977763" y="483257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56015"/>
              </p:ext>
            </p:extLst>
          </p:nvPr>
        </p:nvGraphicFramePr>
        <p:xfrm>
          <a:off x="8896604" y="4725207"/>
          <a:ext cx="8778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3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604" y="4725207"/>
                        <a:ext cx="8778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9870957" y="4836962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car: </a:t>
            </a:r>
            <a:endParaRPr lang="fr-FR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06110"/>
              </p:ext>
            </p:extLst>
          </p:nvPr>
        </p:nvGraphicFramePr>
        <p:xfrm>
          <a:off x="10541333" y="4897809"/>
          <a:ext cx="558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4" name="Equation" r:id="rId40" imgW="355320" imgH="177480" progId="Equation.DSMT4">
                  <p:embed/>
                </p:oleObj>
              </mc:Choice>
              <mc:Fallback>
                <p:oleObj name="Equation" r:id="rId4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333" y="4897809"/>
                        <a:ext cx="558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7977762" y="5386361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81208"/>
              </p:ext>
            </p:extLst>
          </p:nvPr>
        </p:nvGraphicFramePr>
        <p:xfrm>
          <a:off x="8896603" y="5386361"/>
          <a:ext cx="15573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5" name="Equation" r:id="rId42" imgW="990360" imgH="253800" progId="Equation.DSMT4">
                  <p:embed/>
                </p:oleObj>
              </mc:Choice>
              <mc:Fallback>
                <p:oleObj name="Equation" r:id="rId42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603" y="5386361"/>
                        <a:ext cx="155733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6133833" y="582721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389247" y="5848035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décroissante sur: </a:t>
            </a:r>
            <a:endParaRPr lang="fr-FR" dirty="0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80128"/>
              </p:ext>
            </p:extLst>
          </p:nvPr>
        </p:nvGraphicFramePr>
        <p:xfrm>
          <a:off x="9980945" y="5848035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6" name="Equation" r:id="rId44" imgW="711000" imgH="253800" progId="Equation.DSMT4">
                  <p:embed/>
                </p:oleObj>
              </mc:Choice>
              <mc:Fallback>
                <p:oleObj name="Equation" r:id="rId44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0945" y="5848035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4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4" grpId="0"/>
      <p:bldP spid="40" grpId="0"/>
      <p:bldP spid="52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1" y="217245"/>
            <a:ext cx="5225673" cy="446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6096000" y="212769"/>
            <a:ext cx="0" cy="61560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76262" y="140427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3) le </a:t>
            </a:r>
            <a:r>
              <a:rPr lang="fr-FR" dirty="0">
                <a:latin typeface="Comic Sans MS" panose="030F0702030302020204" pitchFamily="66" charset="0"/>
              </a:rPr>
              <a:t>tableau de variation de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6" name="Tableau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222422"/>
                  </p:ext>
                </p:extLst>
              </p:nvPr>
            </p:nvGraphicFramePr>
            <p:xfrm>
              <a:off x="1000368" y="1758814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6" name="Tableau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222422"/>
                  </p:ext>
                </p:extLst>
              </p:nvPr>
            </p:nvGraphicFramePr>
            <p:xfrm>
              <a:off x="1000368" y="1758814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4"/>
                          <a:stretch>
                            <a:fillRect l="-121649" t="-10667" r="-344330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4"/>
                          <a:stretch>
                            <a:fillRect l="-238889" t="-10667" b="-1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7" name="Straight Arrow Connector 8"/>
          <p:cNvCxnSpPr/>
          <p:nvPr/>
        </p:nvCxnSpPr>
        <p:spPr>
          <a:xfrm>
            <a:off x="1963060" y="2308077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2777269" y="179638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9927" y="2862841"/>
            <a:ext cx="433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4) </a:t>
            </a:r>
            <a:r>
              <a:rPr lang="fr-FR" dirty="0">
                <a:latin typeface="Comic Sans MS" panose="030F0702030302020204" pitchFamily="66" charset="0"/>
              </a:rPr>
              <a:t>Tracer la courbe représentatif de f</a:t>
            </a:r>
            <a:endParaRPr lang="fr-FR" dirty="0"/>
          </a:p>
        </p:txBody>
      </p:sp>
      <p:graphicFrame>
        <p:nvGraphicFramePr>
          <p:cNvPr id="112" name="Tableau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06096"/>
              </p:ext>
            </p:extLst>
          </p:nvPr>
        </p:nvGraphicFramePr>
        <p:xfrm>
          <a:off x="952713" y="3232173"/>
          <a:ext cx="4393611" cy="10063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8462"/>
                <a:gridCol w="562708"/>
                <a:gridCol w="548640"/>
                <a:gridCol w="393895"/>
                <a:gridCol w="418076"/>
                <a:gridCol w="208280"/>
                <a:gridCol w="453401"/>
                <a:gridCol w="208280"/>
                <a:gridCol w="581963"/>
                <a:gridCol w="479906"/>
              </a:tblGrid>
              <a:tr h="441964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488218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22209"/>
              </p:ext>
            </p:extLst>
          </p:nvPr>
        </p:nvGraphicFramePr>
        <p:xfrm>
          <a:off x="2209737" y="4293198"/>
          <a:ext cx="11350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67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37" y="4293198"/>
                        <a:ext cx="11350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10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548609" y="514442"/>
            <a:ext cx="5675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Puisque f est impaire et  f est décroissante 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00272"/>
              </p:ext>
            </p:extLst>
          </p:nvPr>
        </p:nvGraphicFramePr>
        <p:xfrm>
          <a:off x="1327735" y="1326905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68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Obje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735" y="1326905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0334" y="133005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latin typeface="Comic Sans MS" panose="030F0702030302020204" pitchFamily="66" charset="0"/>
              </a:rPr>
              <a:t>sur :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350557" y="883774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Alors f est aussi décroissante </a:t>
            </a:r>
          </a:p>
        </p:txBody>
      </p:sp>
      <p:graphicFrame>
        <p:nvGraphicFramePr>
          <p:cNvPr id="120" name="Obje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94910"/>
              </p:ext>
            </p:extLst>
          </p:nvPr>
        </p:nvGraphicFramePr>
        <p:xfrm>
          <a:off x="1243413" y="865215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69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13" y="865215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ectangle 120"/>
          <p:cNvSpPr/>
          <p:nvPr/>
        </p:nvSpPr>
        <p:spPr>
          <a:xfrm>
            <a:off x="640334" y="865215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latin typeface="Comic Sans MS" panose="030F0702030302020204" pitchFamily="66" charset="0"/>
              </a:rPr>
              <a:t>sur :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448510" y="1314813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( </a:t>
            </a:r>
            <a:r>
              <a:rPr lang="fr-FR" sz="2000" dirty="0">
                <a:latin typeface="Comic Sans MS" panose="030F0702030302020204" pitchFamily="66" charset="0"/>
              </a:rPr>
              <a:t>J est le symétrique de I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003293" y="2199833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822150" y="2189501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8"/>
          <p:cNvCxnSpPr/>
          <p:nvPr/>
        </p:nvCxnSpPr>
        <p:spPr>
          <a:xfrm>
            <a:off x="3149519" y="2266940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62239"/>
              </p:ext>
            </p:extLst>
          </p:nvPr>
        </p:nvGraphicFramePr>
        <p:xfrm>
          <a:off x="827997" y="4293198"/>
          <a:ext cx="11350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0" name="Equation" r:id="rId11" imgW="812520" imgH="393480" progId="Equation.DSMT4">
                  <p:embed/>
                </p:oleObj>
              </mc:Choice>
              <mc:Fallback>
                <p:oleObj name="Equation" r:id="rId11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97" y="4293198"/>
                        <a:ext cx="11350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5950"/>
              </p:ext>
            </p:extLst>
          </p:nvPr>
        </p:nvGraphicFramePr>
        <p:xfrm>
          <a:off x="3556623" y="4293198"/>
          <a:ext cx="122461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1" name="Equation" r:id="rId13" imgW="965160" imgH="393480" progId="Equation.DSMT4">
                  <p:embed/>
                </p:oleObj>
              </mc:Choice>
              <mc:Fallback>
                <p:oleObj name="Equation" r:id="rId13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623" y="4293198"/>
                        <a:ext cx="122461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27142"/>
              </p:ext>
            </p:extLst>
          </p:nvPr>
        </p:nvGraphicFramePr>
        <p:xfrm>
          <a:off x="4958214" y="4293198"/>
          <a:ext cx="979629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2" name="Equation" r:id="rId15" imgW="965160" imgH="393480" progId="Equation.DSMT4">
                  <p:embed/>
                </p:oleObj>
              </mc:Choice>
              <mc:Fallback>
                <p:oleObj name="Equation" r:id="rId15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14" y="4293198"/>
                        <a:ext cx="979629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08960"/>
              </p:ext>
            </p:extLst>
          </p:nvPr>
        </p:nvGraphicFramePr>
        <p:xfrm>
          <a:off x="2395538" y="4848225"/>
          <a:ext cx="15065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3" name="Equation" r:id="rId17" imgW="1079280" imgH="393480" progId="Equation.DSMT4">
                  <p:embed/>
                </p:oleObj>
              </mc:Choice>
              <mc:Fallback>
                <p:oleObj name="Equation" r:id="rId17" imgW="1079280" imgH="393480" progId="Equation.DSMT4">
                  <p:embed/>
                  <p:pic>
                    <p:nvPicPr>
                      <p:cNvPr id="0" name="Obje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848225"/>
                        <a:ext cx="15065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99346"/>
              </p:ext>
            </p:extLst>
          </p:nvPr>
        </p:nvGraphicFramePr>
        <p:xfrm>
          <a:off x="879501" y="4848399"/>
          <a:ext cx="14906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4" name="Equation" r:id="rId19" imgW="1066680" imgH="393480" progId="Equation.DSMT4">
                  <p:embed/>
                </p:oleObj>
              </mc:Choice>
              <mc:Fallback>
                <p:oleObj name="Equation" r:id="rId19" imgW="1066680" imgH="393480" progId="Equation.DSMT4">
                  <p:embed/>
                  <p:pic>
                    <p:nvPicPr>
                      <p:cNvPr id="0" name="Obje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01" y="4848399"/>
                        <a:ext cx="14906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28870"/>
              </p:ext>
            </p:extLst>
          </p:nvPr>
        </p:nvGraphicFramePr>
        <p:xfrm>
          <a:off x="4185556" y="4848399"/>
          <a:ext cx="1546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5" name="Equation" r:id="rId21" imgW="1218960" imgH="393480" progId="Equation.DSMT4">
                  <p:embed/>
                </p:oleObj>
              </mc:Choice>
              <mc:Fallback>
                <p:oleObj name="Equation" r:id="rId21" imgW="1218960" imgH="393480" progId="Equation.DSMT4">
                  <p:embed/>
                  <p:pic>
                    <p:nvPicPr>
                      <p:cNvPr id="0" name="Obje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556" y="4848399"/>
                        <a:ext cx="1546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42844"/>
              </p:ext>
            </p:extLst>
          </p:nvPr>
        </p:nvGraphicFramePr>
        <p:xfrm>
          <a:off x="2576431" y="5396959"/>
          <a:ext cx="1146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6" name="Equation" r:id="rId23" imgW="1130040" imgH="393480" progId="Equation.DSMT4">
                  <p:embed/>
                </p:oleObj>
              </mc:Choice>
              <mc:Fallback>
                <p:oleObj name="Equation" r:id="rId23" imgW="1130040" imgH="393480" progId="Equation.DSMT4">
                  <p:embed/>
                  <p:pic>
                    <p:nvPicPr>
                      <p:cNvPr id="0" name="Obje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431" y="5396959"/>
                        <a:ext cx="11461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Tableau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34645"/>
              </p:ext>
            </p:extLst>
          </p:nvPr>
        </p:nvGraphicFramePr>
        <p:xfrm>
          <a:off x="1000368" y="3232173"/>
          <a:ext cx="4393611" cy="10063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8462"/>
                <a:gridCol w="562708"/>
                <a:gridCol w="548640"/>
                <a:gridCol w="393895"/>
                <a:gridCol w="418076"/>
                <a:gridCol w="208280"/>
                <a:gridCol w="453401"/>
                <a:gridCol w="208280"/>
                <a:gridCol w="581963"/>
                <a:gridCol w="479906"/>
              </a:tblGrid>
              <a:tr h="441964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488218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-0,5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-0,6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-1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-2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0,6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0;5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6" name="Oval 116"/>
          <p:cNvSpPr>
            <a:spLocks noChangeArrowheads="1"/>
          </p:cNvSpPr>
          <p:nvPr/>
        </p:nvSpPr>
        <p:spPr bwMode="auto">
          <a:xfrm>
            <a:off x="9417908" y="1714923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27" name="Oval 116"/>
          <p:cNvSpPr>
            <a:spLocks noChangeArrowheads="1"/>
          </p:cNvSpPr>
          <p:nvPr/>
        </p:nvSpPr>
        <p:spPr bwMode="auto">
          <a:xfrm>
            <a:off x="9899825" y="2174607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28" name="Oval 116"/>
          <p:cNvSpPr>
            <a:spLocks noChangeArrowheads="1"/>
          </p:cNvSpPr>
          <p:nvPr/>
        </p:nvSpPr>
        <p:spPr bwMode="auto">
          <a:xfrm>
            <a:off x="10300342" y="2359273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29" name="Oval 116"/>
          <p:cNvSpPr>
            <a:spLocks noChangeArrowheads="1"/>
          </p:cNvSpPr>
          <p:nvPr/>
        </p:nvSpPr>
        <p:spPr bwMode="auto">
          <a:xfrm>
            <a:off x="10764576" y="2442351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0" name="Encre 229"/>
              <p14:cNvContentPartPr/>
              <p14:nvPr/>
            </p14:nvContentPartPr>
            <p14:xfrm>
              <a:off x="9208394" y="714497"/>
              <a:ext cx="2099256" cy="1882447"/>
            </p14:xfrm>
          </p:contentPart>
        </mc:Choice>
        <mc:Fallback xmlns="">
          <p:pic>
            <p:nvPicPr>
              <p:cNvPr id="230" name="Encre 2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96513" y="702617"/>
                <a:ext cx="2123017" cy="1906207"/>
              </a:xfrm>
              <a:prstGeom prst="rect">
                <a:avLst/>
              </a:prstGeom>
            </p:spPr>
          </p:pic>
        </mc:Fallback>
      </mc:AlternateContent>
      <p:pic>
        <p:nvPicPr>
          <p:cNvPr id="231" name="Picture 6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937">
            <a:off x="6612138" y="2787337"/>
            <a:ext cx="2377762" cy="199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" name="Oval 116"/>
          <p:cNvSpPr>
            <a:spLocks noChangeArrowheads="1"/>
          </p:cNvSpPr>
          <p:nvPr/>
        </p:nvSpPr>
        <p:spPr bwMode="auto">
          <a:xfrm>
            <a:off x="8215979" y="3047204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33" name="Oval 116"/>
          <p:cNvSpPr>
            <a:spLocks noChangeArrowheads="1"/>
          </p:cNvSpPr>
          <p:nvPr/>
        </p:nvSpPr>
        <p:spPr bwMode="auto">
          <a:xfrm>
            <a:off x="8644632" y="3497370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34" name="Oval 116"/>
          <p:cNvSpPr>
            <a:spLocks noChangeArrowheads="1"/>
          </p:cNvSpPr>
          <p:nvPr/>
        </p:nvSpPr>
        <p:spPr bwMode="auto">
          <a:xfrm>
            <a:off x="7392608" y="2804869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235" name="Oval 116"/>
          <p:cNvSpPr>
            <a:spLocks noChangeArrowheads="1"/>
          </p:cNvSpPr>
          <p:nvPr/>
        </p:nvSpPr>
        <p:spPr bwMode="auto">
          <a:xfrm>
            <a:off x="7840497" y="2897202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graphicFrame>
        <p:nvGraphicFramePr>
          <p:cNvPr id="236" name="Obje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14930"/>
              </p:ext>
            </p:extLst>
          </p:nvPr>
        </p:nvGraphicFramePr>
        <p:xfrm>
          <a:off x="9314782" y="661583"/>
          <a:ext cx="585043" cy="60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7" name="Equation" r:id="rId29" imgW="342720" imgH="253800" progId="Equation.DSMT4">
                  <p:embed/>
                </p:oleObj>
              </mc:Choice>
              <mc:Fallback>
                <p:oleObj name="Equation" r:id="rId29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4782" y="661583"/>
                        <a:ext cx="585043" cy="603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" name="Text Box 5"/>
          <p:cNvSpPr txBox="1">
            <a:spLocks noChangeArrowheads="1"/>
          </p:cNvSpPr>
          <p:nvPr/>
        </p:nvSpPr>
        <p:spPr bwMode="auto">
          <a:xfrm>
            <a:off x="8275855" y="2540403"/>
            <a:ext cx="1401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CA" altLang="fr-F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Centre (0, 0)</a:t>
            </a:r>
            <a:endParaRPr lang="fr-CA" altLang="fr-FR" sz="1600" b="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0021" y="4693709"/>
            <a:ext cx="5315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courbe représentative de </a:t>
            </a:r>
            <a:r>
              <a:rPr lang="fr-FR" dirty="0" smtClean="0"/>
              <a:t>f s’appelle </a:t>
            </a:r>
            <a:r>
              <a:rPr lang="fr-FR" dirty="0"/>
              <a:t>une </a:t>
            </a:r>
            <a:r>
              <a:rPr lang="fr-FR" b="1" dirty="0"/>
              <a:t>hyperbole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50135" y="5409042"/>
            <a:ext cx="5057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O(0;0) est </a:t>
            </a:r>
            <a:r>
              <a:rPr lang="fr-FR" dirty="0"/>
              <a:t>un </a:t>
            </a:r>
            <a:r>
              <a:rPr lang="fr-FR" dirty="0" smtClean="0"/>
              <a:t>centre de  </a:t>
            </a:r>
            <a:r>
              <a:rPr lang="fr-FR" dirty="0"/>
              <a:t>symétrie de </a:t>
            </a:r>
            <a:r>
              <a:rPr lang="fr-FR" dirty="0" smtClean="0"/>
              <a:t>la courbe de f  on peut donc la représenter sur </a:t>
            </a:r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883488"/>
              </p:ext>
            </p:extLst>
          </p:nvPr>
        </p:nvGraphicFramePr>
        <p:xfrm>
          <a:off x="9339437" y="5732207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78" name="Equation" r:id="rId31" imgW="711000" imgH="253800" progId="Equation.DSMT4">
                  <p:embed/>
                </p:oleObj>
              </mc:Choice>
              <mc:Fallback>
                <p:oleObj name="Equation" r:id="rId31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9437" y="5732207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6152128" y="504401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Remarque: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6250135" y="6055373"/>
            <a:ext cx="491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en déduire le reste par symétrie par rapport a O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314377" y="5039710"/>
            <a:ext cx="399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f est une fonction impaire donc le point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1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9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27" grpId="0"/>
      <p:bldP spid="118" grpId="0"/>
      <p:bldP spid="4" grpId="0"/>
      <p:bldP spid="119" grpId="0"/>
      <p:bldP spid="121" grpId="0"/>
      <p:bldP spid="122" grpId="0"/>
      <p:bldP spid="226" grpId="0" animBg="1"/>
      <p:bldP spid="227" grpId="0" animBg="1"/>
      <p:bldP spid="228" grpId="0" animBg="1"/>
      <p:bldP spid="229" grpId="0" animBg="1"/>
      <p:bldP spid="232" grpId="0" animBg="1"/>
      <p:bldP spid="233" grpId="0" animBg="1"/>
      <p:bldP spid="234" grpId="0" animBg="1"/>
      <p:bldP spid="235" grpId="0" animBg="1"/>
      <p:bldP spid="237" grpId="0"/>
      <p:bldP spid="18" grpId="0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9220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3948"/>
              </p:ext>
            </p:extLst>
          </p:nvPr>
        </p:nvGraphicFramePr>
        <p:xfrm>
          <a:off x="2501900" y="231775"/>
          <a:ext cx="17319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9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31775"/>
                        <a:ext cx="17319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174067" y="407618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rgbClr val="000000"/>
                </a:solidFill>
                <a:latin typeface="Times New Roman" pitchFamily="18" charset="0"/>
              </a:rPr>
              <a:t>avec </a:t>
            </a:r>
            <a:endParaRPr lang="fr-FR" altLang="fr-FR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845280" y="807728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a) f est une fonction paire .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879954" y="1108023"/>
            <a:ext cx="3097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u="sng" dirty="0">
                <a:solidFill>
                  <a:srgbClr val="000000"/>
                </a:solidFill>
                <a:latin typeface="Times New Roman" pitchFamily="18" charset="0"/>
              </a:rPr>
              <a:t>b) Tableau de variations de f</a:t>
            </a:r>
            <a:endParaRPr lang="fr-FR" altLang="fr-FR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Line 28"/>
          <p:cNvSpPr>
            <a:spLocks noChangeShapeType="1"/>
          </p:cNvSpPr>
          <p:nvPr/>
        </p:nvSpPr>
        <p:spPr bwMode="auto">
          <a:xfrm flipH="1">
            <a:off x="4911583" y="1589400"/>
            <a:ext cx="0" cy="15935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33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36" name="Rectangle 26"/>
          <p:cNvSpPr>
            <a:spLocks noChangeArrowheads="1"/>
          </p:cNvSpPr>
          <p:nvPr/>
        </p:nvSpPr>
        <p:spPr bwMode="auto">
          <a:xfrm>
            <a:off x="845280" y="3182937"/>
            <a:ext cx="106404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c)Dans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un Repère orthonormé  la courbe représentative de la fonction f  s’appelle une hyperbole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dont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les éléments caractéristiques sont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le centre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de symétrie qui est l’origine du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repère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Ses deux asymptotes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sont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l’axe des abscisses et l’axe des ordonnées</a:t>
            </a:r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 flipH="1">
            <a:off x="4892533" y="4506376"/>
            <a:ext cx="0" cy="14208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22" y="1433616"/>
            <a:ext cx="1661176" cy="4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56" y="1508133"/>
            <a:ext cx="13375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79954" y="407618"/>
            <a:ext cx="18187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b) </a:t>
            </a:r>
            <a:r>
              <a:rPr lang="fr-FR" alt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Résumé</a:t>
            </a:r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29094"/>
              </p:ext>
            </p:extLst>
          </p:nvPr>
        </p:nvGraphicFramePr>
        <p:xfrm>
          <a:off x="4945625" y="429079"/>
          <a:ext cx="7445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0" name="Equation" r:id="rId7" imgW="431613" imgH="203112" progId="Equation.DSMT4">
                  <p:embed/>
                </p:oleObj>
              </mc:Choice>
              <mc:Fallback>
                <p:oleObj name="Equation" r:id="rId7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625" y="429079"/>
                        <a:ext cx="7445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25" y="6206086"/>
            <a:ext cx="1140712" cy="2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5" y="6141484"/>
            <a:ext cx="1003595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au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453569"/>
                  </p:ext>
                </p:extLst>
              </p:nvPr>
            </p:nvGraphicFramePr>
            <p:xfrm>
              <a:off x="1026819" y="2007849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au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453569"/>
                  </p:ext>
                </p:extLst>
              </p:nvPr>
            </p:nvGraphicFramePr>
            <p:xfrm>
              <a:off x="1026819" y="2007849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9"/>
                          <a:stretch>
                            <a:fillRect l="-121649" t="-10667" r="-344330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9"/>
                          <a:stretch>
                            <a:fillRect l="-238889" t="-10667" b="-1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9" name="Straight Arrow Connector 8"/>
          <p:cNvCxnSpPr/>
          <p:nvPr/>
        </p:nvCxnSpPr>
        <p:spPr>
          <a:xfrm>
            <a:off x="1989511" y="2557112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03720" y="204542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3029744" y="2448868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848601" y="2438536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8"/>
          <p:cNvCxnSpPr/>
          <p:nvPr/>
        </p:nvCxnSpPr>
        <p:spPr>
          <a:xfrm>
            <a:off x="3175970" y="2515975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au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107017"/>
                  </p:ext>
                </p:extLst>
              </p:nvPr>
            </p:nvGraphicFramePr>
            <p:xfrm>
              <a:off x="5169750" y="1996518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au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107017"/>
                  </p:ext>
                </p:extLst>
              </p:nvPr>
            </p:nvGraphicFramePr>
            <p:xfrm>
              <a:off x="5169750" y="1996518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10"/>
                          <a:stretch>
                            <a:fillRect l="-121649" t="-10667" r="-344330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10"/>
                          <a:stretch>
                            <a:fillRect l="-238889" t="-10667" b="-1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9" name="Straight Arrow Connector 8"/>
          <p:cNvCxnSpPr/>
          <p:nvPr/>
        </p:nvCxnSpPr>
        <p:spPr>
          <a:xfrm flipV="1">
            <a:off x="6132442" y="2557112"/>
            <a:ext cx="709239" cy="483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46651" y="20340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7172675" y="2437537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6991532" y="2427205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8"/>
          <p:cNvCxnSpPr/>
          <p:nvPr/>
        </p:nvCxnSpPr>
        <p:spPr>
          <a:xfrm flipV="1">
            <a:off x="7318901" y="2557112"/>
            <a:ext cx="814209" cy="483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984478" y="4523320"/>
            <a:ext cx="7811791" cy="1585414"/>
            <a:chOff x="0" y="0"/>
            <a:chExt cx="5934710" cy="2962275"/>
          </a:xfrm>
        </p:grpSpPr>
        <p:pic>
          <p:nvPicPr>
            <p:cNvPr id="34" name="Image 33" descr="C:\Users\najib\AppData\Local\Temp\geogebra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0"/>
              <a:ext cx="2734310" cy="29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34" descr="C:\Users\najib\AppData\Local\Temp\geogebra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87650" cy="2905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875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8" grpId="0" animBg="1"/>
      <p:bldP spid="44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2" y="4116775"/>
            <a:ext cx="2659091" cy="23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7178" y="399491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c)Exemples: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120" y="385470"/>
            <a:ext cx="8163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Donner le tableau de variation  et représenter  la courbe  des fonctions  numériques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473" y="851035"/>
            <a:ext cx="150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définies par : 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78945"/>
              </p:ext>
            </p:extLst>
          </p:nvPr>
        </p:nvGraphicFramePr>
        <p:xfrm>
          <a:off x="2765425" y="765175"/>
          <a:ext cx="10683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8"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765175"/>
                        <a:ext cx="10683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310120" y="864943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97298"/>
              </p:ext>
            </p:extLst>
          </p:nvPr>
        </p:nvGraphicFramePr>
        <p:xfrm>
          <a:off x="4703763" y="754063"/>
          <a:ext cx="923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9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754063"/>
                        <a:ext cx="9239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77557" y="8539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2)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8" y="1181510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</a:t>
            </a:r>
            <a:endParaRPr lang="fr-FR" sz="2000" dirty="0">
              <a:solidFill>
                <a:srgbClr val="00B05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553467" y="1581620"/>
            <a:ext cx="21158" cy="48959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27780"/>
              </p:ext>
            </p:extLst>
          </p:nvPr>
        </p:nvGraphicFramePr>
        <p:xfrm>
          <a:off x="1438275" y="1522413"/>
          <a:ext cx="1066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0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522413"/>
                        <a:ext cx="1066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70473" y="160651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0697" y="161693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b)f </a:t>
            </a:r>
            <a:r>
              <a:rPr lang="fr-FR" dirty="0">
                <a:latin typeface="Comic Sans MS" panose="030F0702030302020204" pitchFamily="66" charset="0"/>
              </a:rPr>
              <a:t>est </a:t>
            </a:r>
            <a:r>
              <a:rPr lang="fr-FR" dirty="0" smtClean="0">
                <a:latin typeface="Comic Sans MS" panose="030F0702030302020204" pitchFamily="66" charset="0"/>
              </a:rPr>
              <a:t>impaire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2614" y="1624521"/>
            <a:ext cx="97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a)D</a:t>
            </a:r>
            <a:r>
              <a:rPr lang="fr-FR" baseline="-25000" dirty="0" smtClean="0">
                <a:latin typeface="Comic Sans MS" panose="030F0702030302020204" pitchFamily="66" charset="0"/>
              </a:rPr>
              <a:t>f</a:t>
            </a:r>
            <a:r>
              <a:rPr lang="fr-FR" dirty="0" smtClean="0">
                <a:latin typeface="Comic Sans MS" panose="030F0702030302020204" pitchFamily="66" charset="0"/>
              </a:rPr>
              <a:t>=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46291"/>
              </p:ext>
            </p:extLst>
          </p:nvPr>
        </p:nvGraphicFramePr>
        <p:xfrm>
          <a:off x="3924300" y="1663700"/>
          <a:ext cx="2905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1" name="Equation" r:id="rId10" imgW="203040" imgH="190440" progId="Equation.DSMT4">
                  <p:embed/>
                </p:oleObj>
              </mc:Choice>
              <mc:Fallback>
                <p:oleObj name="Equation" r:id="rId10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63700"/>
                        <a:ext cx="2905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06852" y="2204159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c) </a:t>
            </a:r>
            <a:r>
              <a:rPr lang="fr-FR" dirty="0">
                <a:latin typeface="Comic Sans MS" panose="030F0702030302020204" pitchFamily="66" charset="0"/>
              </a:rPr>
              <a:t>le tableau de variation de f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6523" y="2784551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21647"/>
              </p:ext>
            </p:extLst>
          </p:nvPr>
        </p:nvGraphicFramePr>
        <p:xfrm>
          <a:off x="5256213" y="2838450"/>
          <a:ext cx="95726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2"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2838450"/>
                        <a:ext cx="95726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26137"/>
              </p:ext>
            </p:extLst>
          </p:nvPr>
        </p:nvGraphicFramePr>
        <p:xfrm>
          <a:off x="3647950" y="3786807"/>
          <a:ext cx="2303617" cy="6947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475"/>
                <a:gridCol w="481287"/>
                <a:gridCol w="493320"/>
                <a:gridCol w="810535"/>
              </a:tblGrid>
              <a:tr h="328982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2023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333051"/>
              </p:ext>
            </p:extLst>
          </p:nvPr>
        </p:nvGraphicFramePr>
        <p:xfrm>
          <a:off x="4198566" y="4149115"/>
          <a:ext cx="3302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3" name="Equation" r:id="rId14" imgW="203040" imgH="164880" progId="Equation.DSMT4">
                  <p:embed/>
                </p:oleObj>
              </mc:Choice>
              <mc:Fallback>
                <p:oleObj name="Equation" r:id="rId14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98566" y="4149115"/>
                        <a:ext cx="3302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62467"/>
              </p:ext>
            </p:extLst>
          </p:nvPr>
        </p:nvGraphicFramePr>
        <p:xfrm>
          <a:off x="5169416" y="4149115"/>
          <a:ext cx="533587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4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69416" y="4149115"/>
                        <a:ext cx="533587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954252" y="3681369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d) La courbe de </a:t>
            </a:r>
            <a:r>
              <a:rPr lang="fr-FR" dirty="0">
                <a:latin typeface="Comic Sans MS" panose="030F0702030302020204" pitchFamily="66" charset="0"/>
              </a:rPr>
              <a:t>f </a:t>
            </a:r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71777"/>
              </p:ext>
            </p:extLst>
          </p:nvPr>
        </p:nvGraphicFramePr>
        <p:xfrm>
          <a:off x="7164388" y="1593850"/>
          <a:ext cx="923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5" name="Equation" r:id="rId18" imgW="647640" imgH="393480" progId="Equation.DSMT4">
                  <p:embed/>
                </p:oleObj>
              </mc:Choice>
              <mc:Fallback>
                <p:oleObj name="Equation" r:id="rId18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593850"/>
                        <a:ext cx="9239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6638246" y="169374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832654" y="1691263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b) g </a:t>
            </a:r>
            <a:r>
              <a:rPr lang="fr-FR" dirty="0">
                <a:latin typeface="Comic Sans MS" panose="030F0702030302020204" pitchFamily="66" charset="0"/>
              </a:rPr>
              <a:t>est </a:t>
            </a:r>
            <a:r>
              <a:rPr lang="fr-FR" dirty="0" smtClean="0">
                <a:latin typeface="Comic Sans MS" panose="030F0702030302020204" pitchFamily="66" charset="0"/>
              </a:rPr>
              <a:t>impaire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58989" y="1693744"/>
            <a:ext cx="97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a)D</a:t>
            </a:r>
            <a:r>
              <a:rPr lang="fr-FR" baseline="-25000" dirty="0" smtClean="0">
                <a:latin typeface="Comic Sans MS" panose="030F0702030302020204" pitchFamily="66" charset="0"/>
              </a:rPr>
              <a:t>g</a:t>
            </a:r>
            <a:r>
              <a:rPr lang="fr-FR" dirty="0" smtClean="0">
                <a:latin typeface="Comic Sans MS" panose="030F0702030302020204" pitchFamily="66" charset="0"/>
              </a:rPr>
              <a:t>=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29606"/>
              </p:ext>
            </p:extLst>
          </p:nvPr>
        </p:nvGraphicFramePr>
        <p:xfrm>
          <a:off x="9220200" y="1731963"/>
          <a:ext cx="2889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6" name="Equation" r:id="rId20" imgW="203040" imgH="190440" progId="Equation.DSMT4">
                  <p:embed/>
                </p:oleObj>
              </mc:Choice>
              <mc:Fallback>
                <p:oleObj name="Equation" r:id="rId20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1731963"/>
                        <a:ext cx="288925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6574625" y="2171026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c) </a:t>
            </a:r>
            <a:r>
              <a:rPr lang="fr-FR" dirty="0">
                <a:latin typeface="Comic Sans MS" panose="030F0702030302020204" pitchFamily="66" charset="0"/>
              </a:rPr>
              <a:t>le tableau de variation de </a:t>
            </a:r>
            <a:r>
              <a:rPr lang="fr-FR" dirty="0" smtClean="0">
                <a:latin typeface="Comic Sans MS" panose="030F0702030302020204" pitchFamily="66" charset="0"/>
              </a:rPr>
              <a:t>g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405676" y="276802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11495"/>
              </p:ext>
            </p:extLst>
          </p:nvPr>
        </p:nvGraphicFramePr>
        <p:xfrm>
          <a:off x="10985500" y="2822575"/>
          <a:ext cx="8318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7"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0" y="2822575"/>
                        <a:ext cx="8318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Tableau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65438"/>
              </p:ext>
            </p:extLst>
          </p:nvPr>
        </p:nvGraphicFramePr>
        <p:xfrm>
          <a:off x="9294274" y="3798898"/>
          <a:ext cx="2056738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779"/>
                <a:gridCol w="481287"/>
                <a:gridCol w="493320"/>
                <a:gridCol w="505352"/>
              </a:tblGrid>
              <a:tr h="280993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2023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g(x)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59451"/>
              </p:ext>
            </p:extLst>
          </p:nvPr>
        </p:nvGraphicFramePr>
        <p:xfrm>
          <a:off x="10033000" y="4149725"/>
          <a:ext cx="185738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8"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033000" y="4149725"/>
                        <a:ext cx="185738" cy="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90093"/>
              </p:ext>
            </p:extLst>
          </p:nvPr>
        </p:nvGraphicFramePr>
        <p:xfrm>
          <a:off x="10391775" y="4133850"/>
          <a:ext cx="49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59" name="Equation" r:id="rId26" imgW="215640" imgH="203040" progId="Equation.DSMT4">
                  <p:embed/>
                </p:oleObj>
              </mc:Choice>
              <mc:Fallback>
                <p:oleObj name="Equation" r:id="rId26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391775" y="4133850"/>
                        <a:ext cx="496888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63229"/>
              </p:ext>
            </p:extLst>
          </p:nvPr>
        </p:nvGraphicFramePr>
        <p:xfrm>
          <a:off x="11096625" y="4173538"/>
          <a:ext cx="138113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60" name="Equation" r:id="rId28" imgW="88560" imgH="164880" progId="Equation.DSMT4">
                  <p:embed/>
                </p:oleObj>
              </mc:Choice>
              <mc:Fallback>
                <p:oleObj name="Equation" r:id="rId2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1096625" y="4173538"/>
                        <a:ext cx="138113" cy="20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6637900" y="3764846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d) La courbe de g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4" name="Plus 73"/>
          <p:cNvSpPr/>
          <p:nvPr/>
        </p:nvSpPr>
        <p:spPr>
          <a:xfrm>
            <a:off x="2123370" y="538247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947179" y="4618497"/>
            <a:ext cx="2444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Times New Roman" pitchFamily="18" charset="0"/>
              </a:rPr>
              <a:t>la courbe représentative de la fonction f  </a:t>
            </a:r>
            <a:r>
              <a:rPr lang="fr-FR" altLang="fr-FR" dirty="0" smtClean="0">
                <a:latin typeface="Times New Roman" pitchFamily="18" charset="0"/>
              </a:rPr>
              <a:t>est une </a:t>
            </a:r>
            <a:r>
              <a:rPr lang="fr-FR" altLang="fr-FR" dirty="0">
                <a:latin typeface="Times New Roman" pitchFamily="18" charset="0"/>
              </a:rPr>
              <a:t>hyperbole </a:t>
            </a:r>
            <a:endParaRPr lang="fr-FR" dirty="0"/>
          </a:p>
        </p:txBody>
      </p:sp>
      <p:sp>
        <p:nvSpPr>
          <p:cNvPr id="88" name="Rectangle 87"/>
          <p:cNvSpPr/>
          <p:nvPr/>
        </p:nvSpPr>
        <p:spPr>
          <a:xfrm>
            <a:off x="9675766" y="4618497"/>
            <a:ext cx="2444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Times New Roman" pitchFamily="18" charset="0"/>
              </a:rPr>
              <a:t>la courbe représentative de la fonction </a:t>
            </a:r>
            <a:r>
              <a:rPr lang="fr-FR" altLang="fr-FR" dirty="0" smtClean="0">
                <a:latin typeface="Times New Roman" pitchFamily="18" charset="0"/>
              </a:rPr>
              <a:t>g est une </a:t>
            </a:r>
            <a:r>
              <a:rPr lang="fr-FR" altLang="fr-FR" dirty="0">
                <a:latin typeface="Times New Roman" pitchFamily="18" charset="0"/>
              </a:rPr>
              <a:t>hyperbole</a:t>
            </a:r>
            <a:r>
              <a:rPr lang="fr-FR" altLang="fr-FR" dirty="0" smtClean="0">
                <a:latin typeface="Times New Roman" pitchFamily="18" charset="0"/>
              </a:rPr>
              <a:t> 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Tableau 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877133"/>
                  </p:ext>
                </p:extLst>
              </p:nvPr>
            </p:nvGraphicFramePr>
            <p:xfrm>
              <a:off x="995139" y="2573491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Tableau 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877133"/>
                  </p:ext>
                </p:extLst>
              </p:nvPr>
            </p:nvGraphicFramePr>
            <p:xfrm>
              <a:off x="995139" y="2573491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30"/>
                          <a:stretch>
                            <a:fillRect l="-121649" t="-10667" r="-344330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30"/>
                          <a:stretch>
                            <a:fillRect l="-238889" t="-10667" b="-1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6" name="Straight Arrow Connector 8"/>
          <p:cNvCxnSpPr/>
          <p:nvPr/>
        </p:nvCxnSpPr>
        <p:spPr>
          <a:xfrm flipV="1">
            <a:off x="1957831" y="3134085"/>
            <a:ext cx="709239" cy="483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72040" y="261106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2998064" y="3014510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2816921" y="3004178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8"/>
          <p:cNvCxnSpPr/>
          <p:nvPr/>
        </p:nvCxnSpPr>
        <p:spPr>
          <a:xfrm flipV="1">
            <a:off x="3144290" y="3134085"/>
            <a:ext cx="814209" cy="483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55532"/>
              </p:ext>
            </p:extLst>
          </p:nvPr>
        </p:nvGraphicFramePr>
        <p:xfrm>
          <a:off x="4711817" y="4149115"/>
          <a:ext cx="30956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61" name="Equation" r:id="rId31" imgW="190440" imgH="164880" progId="Equation.DSMT4">
                  <p:embed/>
                </p:oleObj>
              </mc:Choice>
              <mc:Fallback>
                <p:oleObj name="Equation" r:id="rId3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11817" y="4149115"/>
                        <a:ext cx="309563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25"/>
          <p:cNvSpPr txBox="1"/>
          <p:nvPr/>
        </p:nvSpPr>
        <p:spPr>
          <a:xfrm>
            <a:off x="2206852" y="5149053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O(0;0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3" name="Tableau 10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999726"/>
                  </p:ext>
                </p:extLst>
              </p:nvPr>
            </p:nvGraphicFramePr>
            <p:xfrm>
              <a:off x="6787058" y="2612211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3" name="Tableau 10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999726"/>
                  </p:ext>
                </p:extLst>
              </p:nvPr>
            </p:nvGraphicFramePr>
            <p:xfrm>
              <a:off x="6787058" y="2612211"/>
              <a:ext cx="3343861" cy="111317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33"/>
                          <a:stretch>
                            <a:fillRect l="-121649" t="-10667" r="-344330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33"/>
                          <a:stretch>
                            <a:fillRect l="-238889" t="-10667" b="-1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65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4" name="Straight Arrow Connector 8"/>
          <p:cNvCxnSpPr/>
          <p:nvPr/>
        </p:nvCxnSpPr>
        <p:spPr>
          <a:xfrm>
            <a:off x="7749750" y="3161474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8563959" y="264978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>
            <a:off x="8789983" y="3053230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8608840" y="3042898"/>
            <a:ext cx="0" cy="654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8"/>
          <p:cNvCxnSpPr/>
          <p:nvPr/>
        </p:nvCxnSpPr>
        <p:spPr>
          <a:xfrm>
            <a:off x="8936209" y="3120337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9" name="Picture 3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2" y="4149115"/>
            <a:ext cx="2623173" cy="232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25"/>
          <p:cNvSpPr txBox="1"/>
          <p:nvPr/>
        </p:nvSpPr>
        <p:spPr>
          <a:xfrm>
            <a:off x="7749750" y="5333733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O(0;0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111" name="Plus 110"/>
          <p:cNvSpPr/>
          <p:nvPr/>
        </p:nvSpPr>
        <p:spPr>
          <a:xfrm>
            <a:off x="7782437" y="5343654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0405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  <p:bldP spid="26" grpId="0"/>
      <p:bldP spid="37" grpId="0"/>
      <p:bldP spid="52" grpId="0"/>
      <p:bldP spid="53" grpId="0"/>
      <p:bldP spid="54" grpId="0"/>
      <p:bldP spid="56" grpId="0"/>
      <p:bldP spid="62" grpId="0"/>
      <p:bldP spid="69" grpId="0"/>
      <p:bldP spid="74" grpId="0" animBg="1"/>
      <p:bldP spid="87" grpId="0"/>
      <p:bldP spid="88" grpId="0"/>
      <p:bldP spid="77" grpId="0"/>
      <p:bldP spid="73" grpId="0"/>
      <p:bldP spid="105" grpId="0"/>
      <p:bldP spid="110" grpId="0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752" y="957672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 Propriétés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752" y="557562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B050"/>
                </a:solidFill>
              </a:rPr>
              <a:t>3) </a:t>
            </a:r>
            <a:r>
              <a:rPr lang="fr-FR" sz="2000" b="1" dirty="0" smtClean="0">
                <a:solidFill>
                  <a:srgbClr val="00B050"/>
                </a:solidFill>
              </a:rPr>
              <a:t>Etude </a:t>
            </a:r>
            <a:r>
              <a:rPr lang="fr-FR" sz="2000" b="1" dirty="0">
                <a:solidFill>
                  <a:srgbClr val="00B050"/>
                </a:solidFill>
              </a:rPr>
              <a:t>et graphe de </a:t>
            </a:r>
            <a:r>
              <a:rPr lang="fr-FR" sz="2000" b="1" dirty="0" smtClean="0">
                <a:solidFill>
                  <a:srgbClr val="00B050"/>
                </a:solidFill>
              </a:rPr>
              <a:t>: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02006"/>
              </p:ext>
            </p:extLst>
          </p:nvPr>
        </p:nvGraphicFramePr>
        <p:xfrm>
          <a:off x="3268657" y="557562"/>
          <a:ext cx="2533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96" name="Equation" r:id="rId3" imgW="1295280" imgH="203040" progId="Equation.DSMT4">
                  <p:embed/>
                </p:oleObj>
              </mc:Choice>
              <mc:Fallback>
                <p:oleObj name="Equation" r:id="rId3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57" y="557562"/>
                        <a:ext cx="2533650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855729" y="557562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avec 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8725"/>
              </p:ext>
            </p:extLst>
          </p:nvPr>
        </p:nvGraphicFramePr>
        <p:xfrm>
          <a:off x="6596624" y="557562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97" name="Equation" r:id="rId5" imgW="431640" imgH="203040" progId="Equation.DSMT4">
                  <p:embed/>
                </p:oleObj>
              </mc:Choice>
              <mc:Fallback>
                <p:oleObj name="Equation" r:id="rId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624" y="557562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533107" y="957672"/>
                <a:ext cx="71257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la fonction définie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𝑎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</a:rPr>
                      <m:t>𝑏𝑥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</a:t>
                </a:r>
                <a:endParaRPr lang="fr-FR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107" y="957672"/>
                <a:ext cx="712578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942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70752" y="1472827"/>
                <a:ext cx="10139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Pour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tout réel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x 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on peut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écrire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sous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la forme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canonique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𝑎</m:t>
                        </m:r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52" y="1472827"/>
                <a:ext cx="1013970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601" t="-923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43911" y="2006353"/>
                <a:ext cx="19705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latin typeface="Cambria Math"/>
                        </a:rPr>
                        <m:t>−</m:t>
                      </m:r>
                      <m:r>
                        <a:rPr lang="fr-FR" sz="2000" b="0" i="1" smtClean="0">
                          <a:latin typeface="Cambria Math"/>
                        </a:rPr>
                        <m:t>4</m:t>
                      </m:r>
                      <m:r>
                        <a:rPr lang="fr-FR" sz="2000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11" y="2006353"/>
                <a:ext cx="197059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41526"/>
              </p:ext>
            </p:extLst>
          </p:nvPr>
        </p:nvGraphicFramePr>
        <p:xfrm>
          <a:off x="9368278" y="979551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98" name="Equation" r:id="rId10" imgW="431640" imgH="203040" progId="Equation.DSMT4">
                  <p:embed/>
                </p:oleObj>
              </mc:Choice>
              <mc:Fallback>
                <p:oleObj name="Equation" r:id="rId10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278" y="979551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8637565" y="982180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avec 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0752" y="1965026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avec :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45263" y="2032847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87399" y="1852478"/>
                <a:ext cx="1088617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99" y="1852478"/>
                <a:ext cx="1088617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903387" y="2018818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296408" y="1871124"/>
                <a:ext cx="1290034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08" y="1871124"/>
                <a:ext cx="1290034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70753" y="2529202"/>
                <a:ext cx="7036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Et dans un repère  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la courbe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de f 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c’est une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parabole</a:t>
                </a:r>
              </a:p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sommet S(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;</a:t>
                </a:r>
                <a:r>
                  <a:rPr lang="fr-FR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et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d’axe de symétrie la droite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fr-FR" sz="20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53" y="2529202"/>
                <a:ext cx="7036384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867" t="-4310" b="-1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670752" y="3172268"/>
            <a:ext cx="3097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u="sng" dirty="0" smtClean="0">
                <a:solidFill>
                  <a:srgbClr val="000000"/>
                </a:solidFill>
                <a:latin typeface="Times New Roman" pitchFamily="18" charset="0"/>
              </a:rPr>
              <a:t>Tableau </a:t>
            </a:r>
            <a:r>
              <a:rPr lang="fr-FR" altLang="fr-FR" sz="2000" b="0" u="sng" dirty="0">
                <a:solidFill>
                  <a:srgbClr val="000000"/>
                </a:solidFill>
                <a:latin typeface="Times New Roman" pitchFamily="18" charset="0"/>
              </a:rPr>
              <a:t>de variations de f</a:t>
            </a:r>
            <a:endParaRPr lang="fr-FR" altLang="fr-FR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H="1">
            <a:off x="4677130" y="3725263"/>
            <a:ext cx="0" cy="1051964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5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3" y="3430489"/>
            <a:ext cx="1320926" cy="3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51" y="3514479"/>
            <a:ext cx="1104834" cy="33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au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476547"/>
                  </p:ext>
                </p:extLst>
              </p:nvPr>
            </p:nvGraphicFramePr>
            <p:xfrm>
              <a:off x="814556" y="3892531"/>
              <a:ext cx="3437101" cy="101318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184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615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049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253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3969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55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au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476547"/>
                  </p:ext>
                </p:extLst>
              </p:nvPr>
            </p:nvGraphicFramePr>
            <p:xfrm>
              <a:off x="814556" y="3892531"/>
              <a:ext cx="3437101" cy="101318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1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6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0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2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16"/>
                          <a:stretch>
                            <a:fillRect l="-138144" t="-10667" r="-344330" b="-1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16"/>
                          <a:stretch>
                            <a:fillRect l="-250311" t="-10667" r="-621" b="-1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55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8" name="Straight Arrow Connector 8"/>
          <p:cNvCxnSpPr/>
          <p:nvPr/>
        </p:nvCxnSpPr>
        <p:spPr>
          <a:xfrm>
            <a:off x="1777248" y="4441794"/>
            <a:ext cx="866470" cy="335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36338" y="3930103"/>
                <a:ext cx="511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38" y="3930103"/>
                <a:ext cx="51135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32"/>
          <p:cNvCxnSpPr/>
          <p:nvPr/>
        </p:nvCxnSpPr>
        <p:spPr>
          <a:xfrm flipV="1">
            <a:off x="3091874" y="4438799"/>
            <a:ext cx="1030217" cy="3384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33351" y="4509483"/>
                <a:ext cx="458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fr-F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351" y="4509483"/>
                <a:ext cx="458523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au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069140"/>
                  </p:ext>
                </p:extLst>
              </p:nvPr>
            </p:nvGraphicFramePr>
            <p:xfrm>
              <a:off x="4988500" y="3832995"/>
              <a:ext cx="3439279" cy="988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31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au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069140"/>
                  </p:ext>
                </p:extLst>
              </p:nvPr>
            </p:nvGraphicFramePr>
            <p:xfrm>
              <a:off x="4988500" y="3832995"/>
              <a:ext cx="3439279" cy="988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19"/>
                          <a:stretch>
                            <a:fillRect l="-135714" t="-10667" r="-340816" b="-13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19"/>
                          <a:stretch>
                            <a:fillRect l="-248765" t="-10667" b="-13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31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3" name="Straight Arrow Connector 8"/>
          <p:cNvCxnSpPr/>
          <p:nvPr/>
        </p:nvCxnSpPr>
        <p:spPr>
          <a:xfrm flipV="1">
            <a:off x="5961319" y="4344686"/>
            <a:ext cx="893870" cy="335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701955" y="3870567"/>
                <a:ext cx="5851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fr-F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955" y="3870567"/>
                <a:ext cx="585154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32"/>
          <p:cNvCxnSpPr/>
          <p:nvPr/>
        </p:nvCxnSpPr>
        <p:spPr>
          <a:xfrm>
            <a:off x="7205445" y="4402922"/>
            <a:ext cx="1003382" cy="2771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823652" y="4272158"/>
                <a:ext cx="458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fr-F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52" y="4272158"/>
                <a:ext cx="458523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766910" y="4909593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a)Exemple:</a:t>
            </a: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42494" y="4909593"/>
                <a:ext cx="71257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la fonction définie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latin typeface="Cambria Math"/>
                      </a:rPr>
                      <m:t>4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/>
                      </a:rPr>
                      <m:t>−</m:t>
                    </m:r>
                    <m:r>
                      <a:rPr lang="fr-FR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</a:t>
                </a:r>
                <a:endParaRPr lang="fr-FR" sz="20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94" y="4909593"/>
                <a:ext cx="7125784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94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801593" y="5309703"/>
                <a:ext cx="10795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AutoNum type="arabicParenR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Déterminer </a:t>
                </a:r>
                <a:r>
                  <a:rPr lang="fr-FR" sz="2000" dirty="0">
                    <a:latin typeface="Comic Sans MS" panose="030F0702030302020204" pitchFamily="66" charset="0"/>
                  </a:rPr>
                  <a:t>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2) </a:t>
                </a:r>
                <a:r>
                  <a:rPr lang="fr-FR" sz="2000" dirty="0"/>
                  <a:t>Montrer que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/>
                          </a:rPr>
                          <m:t>1</m:t>
                        </m:r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latin typeface="Cambria Math"/>
                      </a:rPr>
                      <m:t>4</m:t>
                    </m:r>
                    <m:r>
                      <a:rPr lang="fr-FR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fr-FR" sz="2000" dirty="0"/>
                  <a:t>(</a:t>
                </a:r>
                <a:r>
                  <a:rPr lang="fr-FR" sz="2000" dirty="0">
                    <a:latin typeface="Comic Sans MS" panose="030F0702030302020204" pitchFamily="66" charset="0"/>
                  </a:rPr>
                  <a:t>La forme canonique de f</a:t>
                </a:r>
                <a:r>
                  <a:rPr lang="fr-FR" sz="2000" dirty="0"/>
                  <a:t>)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3) </a:t>
                </a:r>
                <a:r>
                  <a:rPr lang="fr-FR" sz="2000" dirty="0">
                    <a:latin typeface="Comic Sans MS" panose="030F0702030302020204" pitchFamily="66" charset="0"/>
                  </a:rPr>
                  <a:t>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4) Tracer la courbe représentatif de </a:t>
                </a:r>
                <a:r>
                  <a:rPr lang="fr-FR" sz="2000" dirty="0">
                    <a:latin typeface="Comic Sans MS" panose="030F0702030302020204" pitchFamily="66" charset="0"/>
                  </a:rPr>
                  <a:t>f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dans un </a:t>
                </a:r>
                <a:r>
                  <a:rPr lang="fr-FR" sz="2000" dirty="0">
                    <a:latin typeface="Comic Sans MS" panose="030F0702030302020204" pitchFamily="66" charset="0"/>
                  </a:rPr>
                  <a:t>Repère orthonormé 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93" y="5309703"/>
                <a:ext cx="10795282" cy="1323439"/>
              </a:xfrm>
              <a:prstGeom prst="rect">
                <a:avLst/>
              </a:prstGeom>
              <a:blipFill rotWithShape="1">
                <a:blip r:embed="rId23"/>
                <a:stretch>
                  <a:fillRect l="-791" t="-5991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37565" y="2086308"/>
            <a:ext cx="3097334" cy="2669569"/>
          </a:xfrm>
          <a:prstGeom prst="rect">
            <a:avLst/>
          </a:prstGeom>
        </p:spPr>
      </p:pic>
      <p:cxnSp>
        <p:nvCxnSpPr>
          <p:cNvPr id="89" name="Straight Connector 11"/>
          <p:cNvCxnSpPr/>
          <p:nvPr/>
        </p:nvCxnSpPr>
        <p:spPr>
          <a:xfrm>
            <a:off x="9962806" y="1959699"/>
            <a:ext cx="1" cy="289689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ross 10"/>
          <p:cNvSpPr/>
          <p:nvPr/>
        </p:nvSpPr>
        <p:spPr>
          <a:xfrm>
            <a:off x="9872326" y="442243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21"/>
              <p:cNvSpPr txBox="1"/>
              <p:nvPr/>
            </p:nvSpPr>
            <p:spPr>
              <a:xfrm>
                <a:off x="10186232" y="4298031"/>
                <a:ext cx="1658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91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32" y="4298031"/>
                <a:ext cx="1658551" cy="461665"/>
              </a:xfrm>
              <a:prstGeom prst="rect">
                <a:avLst/>
              </a:prstGeom>
              <a:blipFill rotWithShape="1">
                <a:blip r:embed="rId25"/>
                <a:stretch>
                  <a:fillRect l="-110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91725"/>
              </p:ext>
            </p:extLst>
          </p:nvPr>
        </p:nvGraphicFramePr>
        <p:xfrm>
          <a:off x="10769063" y="2969128"/>
          <a:ext cx="584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99" name="Equation" r:id="rId26" imgW="342720" imgH="253800" progId="Equation.DSMT4">
                  <p:embed/>
                </p:oleObj>
              </mc:Choice>
              <mc:Fallback>
                <p:oleObj name="Equation" r:id="rId26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9063" y="2969128"/>
                        <a:ext cx="584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314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 animBg="1"/>
      <p:bldP spid="69" grpId="0"/>
      <p:bldP spid="71" grpId="0"/>
      <p:bldP spid="74" grpId="0"/>
      <p:bldP spid="76" grpId="0"/>
      <p:bldP spid="85" grpId="0"/>
      <p:bldP spid="86" grpId="0"/>
      <p:bldP spid="87" grpId="0"/>
      <p:bldP spid="90" grpId="0" animBg="1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178" y="416759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a)Exemple:</a:t>
            </a: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72762" y="416759"/>
                <a:ext cx="71257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f la fonction définie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i="1">
                        <a:latin typeface="Cambria Math"/>
                      </a:rPr>
                      <m:t>4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−</m:t>
                    </m:r>
                    <m:r>
                      <a:rPr lang="fr-FR" sz="20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62" y="416759"/>
                <a:ext cx="712578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55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9927" y="809490"/>
                <a:ext cx="10795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AutoNum type="arabicParenR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Déterminer </a:t>
                </a:r>
                <a:r>
                  <a:rPr lang="fr-FR" sz="2000" dirty="0">
                    <a:latin typeface="Comic Sans MS" panose="030F0702030302020204" pitchFamily="66" charset="0"/>
                  </a:rPr>
                  <a:t>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2) </a:t>
                </a:r>
                <a:r>
                  <a:rPr lang="fr-FR" sz="2000" dirty="0"/>
                  <a:t>Montrer que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/>
                          </a:rPr>
                          <m:t>1</m:t>
                        </m:r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latin typeface="Cambria Math"/>
                      </a:rPr>
                      <m:t>4</m:t>
                    </m:r>
                  </m:oMath>
                </a14:m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3) </a:t>
                </a:r>
                <a:r>
                  <a:rPr lang="fr-FR" sz="2000" dirty="0">
                    <a:latin typeface="Comic Sans MS" panose="030F0702030302020204" pitchFamily="66" charset="0"/>
                  </a:rPr>
                  <a:t>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4) Tracer la courbe représentatif de </a:t>
                </a:r>
                <a:r>
                  <a:rPr lang="fr-FR" sz="2000" dirty="0">
                    <a:latin typeface="Comic Sans MS" panose="030F0702030302020204" pitchFamily="66" charset="0"/>
                  </a:rPr>
                  <a:t>f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dans un </a:t>
                </a:r>
                <a:r>
                  <a:rPr lang="fr-FR" sz="2000" dirty="0">
                    <a:latin typeface="Comic Sans MS" panose="030F0702030302020204" pitchFamily="66" charset="0"/>
                  </a:rPr>
                  <a:t>Repère orthonormé 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7" y="809490"/>
                <a:ext cx="10795282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847" t="-5991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>
            <a:off x="5850199" y="2332984"/>
            <a:ext cx="0" cy="4426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178" y="2132929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929" y="2547812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est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25479"/>
              </p:ext>
            </p:extLst>
          </p:nvPr>
        </p:nvGraphicFramePr>
        <p:xfrm>
          <a:off x="4662917" y="2547812"/>
          <a:ext cx="88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4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917" y="2547812"/>
                        <a:ext cx="8826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34817" y="2863905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f est une fonction polynôme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7375" y="5994973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480" y="5640645"/>
                <a:ext cx="930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80" y="5640645"/>
                <a:ext cx="93019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4817" y="3233237"/>
                <a:ext cx="4183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/>
                  <a:t>Montrons  </a:t>
                </a:r>
                <a:r>
                  <a:rPr lang="fr-FR" dirty="0"/>
                  <a:t>que </a:t>
                </a:r>
                <a:r>
                  <a:rPr lang="fr-FR" dirty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1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4</m:t>
                    </m:r>
                  </m:oMath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17" y="3233237"/>
                <a:ext cx="418377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1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90961" y="1101877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fr-FR" sz="2000" dirty="0">
                <a:latin typeface="Comic Sans MS" panose="030F0702030302020204" pitchFamily="66" charset="0"/>
              </a:rPr>
              <a:t>La forme canonique de f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78009" y="366384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Methode1: 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82480" y="4050676"/>
                <a:ext cx="2982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80" y="4050676"/>
                <a:ext cx="29821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21217" y="4064760"/>
                <a:ext cx="18930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 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=</a:t>
                </a:r>
                <a:endParaRPr lang="fr-FR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" y="4064760"/>
                <a:ext cx="18930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49135" y="2412542"/>
                <a:ext cx="23203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35" y="2412542"/>
                <a:ext cx="232031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789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5960336" y="237450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Methode2: 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420739" y="2412542"/>
                <a:ext cx="2044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739" y="2412542"/>
                <a:ext cx="204447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60336" y="2863905"/>
                <a:ext cx="4237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²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36" y="2863905"/>
                <a:ext cx="4237442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432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484369" y="3244117"/>
                <a:ext cx="2599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²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69" y="3244117"/>
                <a:ext cx="2599301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450322" y="3613449"/>
                <a:ext cx="2599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22" y="3613449"/>
                <a:ext cx="2599301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50322" y="4005166"/>
                <a:ext cx="2363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 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22" y="4005166"/>
                <a:ext cx="2363660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468230" y="4374498"/>
                <a:ext cx="1908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 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30" y="4374498"/>
                <a:ext cx="1908408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382480" y="4442007"/>
                <a:ext cx="2448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80" y="4442007"/>
                <a:ext cx="2448427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382480" y="4803595"/>
                <a:ext cx="2256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80" y="4803595"/>
                <a:ext cx="2256067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382480" y="5197404"/>
                <a:ext cx="185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80" y="5197404"/>
                <a:ext cx="1852110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67758" y="6009977"/>
                <a:ext cx="2360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58" y="6009977"/>
                <a:ext cx="2360582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376638" y="5271313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>
                <a:latin typeface="Comic Sans MS" panose="030F0702030302020204" pitchFamily="66" charset="0"/>
              </a:rPr>
              <a:t>La forme canonique de f</a:t>
            </a:r>
            <a:r>
              <a:rPr lang="fr-FR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67568" y="4803595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tableau de variation de f sur </a:t>
            </a:r>
            <a:r>
              <a:rPr lang="fr-FR" dirty="0" smtClean="0">
                <a:latin typeface="Comic Sans MS" panose="030F0702030302020204" pitchFamily="66" charset="0"/>
              </a:rPr>
              <a:t>: 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25479"/>
              </p:ext>
            </p:extLst>
          </p:nvPr>
        </p:nvGraphicFramePr>
        <p:xfrm>
          <a:off x="9904618" y="4813496"/>
          <a:ext cx="88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5" name="Equation" r:id="rId22" imgW="507960" imgH="228600" progId="Equation.DSMT4">
                  <p:embed/>
                </p:oleObj>
              </mc:Choice>
              <mc:Fallback>
                <p:oleObj name="Equation" r:id="rId22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4618" y="4813496"/>
                        <a:ext cx="8826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927819" y="5271313"/>
                <a:ext cx="2360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19" y="5271313"/>
                <a:ext cx="2360582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703290" y="6364305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>
                <a:latin typeface="Comic Sans MS" panose="030F0702030302020204" pitchFamily="66" charset="0"/>
              </a:rPr>
              <a:t>La forme canonique de f</a:t>
            </a:r>
            <a:r>
              <a:rPr lang="fr-F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85002" y="5626624"/>
                <a:ext cx="2401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latin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02" y="5626624"/>
                <a:ext cx="2401042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6132298" y="6033902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741214" y="6018513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14" y="6018513"/>
                <a:ext cx="1088617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650342" y="6018513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96393" y="6033902"/>
                <a:ext cx="98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93" y="6033902"/>
                <a:ext cx="986745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9198382" y="6018513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9727930" y="6018513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930" y="6018513"/>
                <a:ext cx="1088617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989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48" grpId="0"/>
      <p:bldP spid="5" grpId="0"/>
      <p:bldP spid="9" grpId="0"/>
      <p:bldP spid="16" grpId="0"/>
      <p:bldP spid="45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17" grpId="0"/>
      <p:bldP spid="18" grpId="0"/>
      <p:bldP spid="19" grpId="0"/>
      <p:bldP spid="67" grpId="0"/>
      <p:bldP spid="68" grpId="0"/>
      <p:bldP spid="21" grpId="0"/>
      <p:bldP spid="69" grpId="0"/>
      <p:bldP spid="70" grpId="0"/>
      <p:bldP spid="71" grpId="0"/>
      <p:bldP spid="22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139562" y="283673"/>
            <a:ext cx="0" cy="62789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9404" y="331771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404" y="1146331"/>
            <a:ext cx="437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D’où  le </a:t>
            </a:r>
            <a:r>
              <a:rPr lang="fr-FR" dirty="0">
                <a:latin typeface="Comic Sans MS" panose="030F0702030302020204" pitchFamily="66" charset="0"/>
              </a:rPr>
              <a:t>tableau de variation de f </a:t>
            </a:r>
            <a:r>
              <a:rPr lang="fr-FR" dirty="0" smtClean="0">
                <a:latin typeface="Comic Sans MS" panose="030F0702030302020204" pitchFamily="66" charset="0"/>
              </a:rPr>
              <a:t>est  : 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9404" y="78212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On a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308141" y="761835"/>
                <a:ext cx="1437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41" y="761835"/>
                <a:ext cx="143791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2681407" y="761835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066958" y="755733"/>
                <a:ext cx="98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958" y="755733"/>
                <a:ext cx="98674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3931281" y="751348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217861" y="761835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61" y="761835"/>
                <a:ext cx="108861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05891" y="331771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</a:t>
            </a:r>
            <a:r>
              <a:rPr lang="fr-FR" dirty="0" smtClean="0">
                <a:latin typeface="Comic Sans MS" panose="030F0702030302020204" pitchFamily="66" charset="0"/>
              </a:rPr>
              <a:t>) (suite)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au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913492"/>
                  </p:ext>
                </p:extLst>
              </p:nvPr>
            </p:nvGraphicFramePr>
            <p:xfrm>
              <a:off x="1285480" y="1584022"/>
              <a:ext cx="3437101" cy="101318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184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615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049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253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3969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55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au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054445"/>
                  </p:ext>
                </p:extLst>
              </p:nvPr>
            </p:nvGraphicFramePr>
            <p:xfrm>
              <a:off x="1285480" y="1584022"/>
              <a:ext cx="3437101" cy="101318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1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6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0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2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6"/>
                          <a:stretch>
                            <a:fillRect l="-138144" t="-10667" r="-344330" b="-1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6"/>
                          <a:stretch>
                            <a:fillRect l="-248765" t="-10667" b="-1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55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4" name="Straight Arrow Connector 8"/>
          <p:cNvCxnSpPr/>
          <p:nvPr/>
        </p:nvCxnSpPr>
        <p:spPr>
          <a:xfrm>
            <a:off x="3652721" y="2215744"/>
            <a:ext cx="866470" cy="335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32724" y="1539048"/>
                <a:ext cx="511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24" y="1539048"/>
                <a:ext cx="51135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32"/>
          <p:cNvCxnSpPr/>
          <p:nvPr/>
        </p:nvCxnSpPr>
        <p:spPr>
          <a:xfrm flipV="1">
            <a:off x="2121283" y="2156470"/>
            <a:ext cx="1030217" cy="3384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32724" y="2074700"/>
                <a:ext cx="458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fr-F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24" y="2074700"/>
                <a:ext cx="45852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9404" y="2745862"/>
            <a:ext cx="36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la </a:t>
            </a:r>
            <a:r>
              <a:rPr lang="fr-FR" dirty="0">
                <a:latin typeface="Comic Sans MS" panose="030F0702030302020204" pitchFamily="66" charset="0"/>
              </a:rPr>
              <a:t>courbe représentatif de f 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0796" y="3115194"/>
                <a:ext cx="23203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</a:rPr>
                      <m:t>2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" y="3115194"/>
                <a:ext cx="232031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25"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56416" y="4746104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 tableau </a:t>
            </a:r>
            <a:r>
              <a:rPr lang="fr-FR" dirty="0" smtClean="0">
                <a:latin typeface="Comic Sans MS" panose="030F0702030302020204" pitchFamily="66" charset="0"/>
              </a:rPr>
              <a:t>des valeurs de </a:t>
            </a:r>
            <a:r>
              <a:rPr lang="fr-FR" dirty="0">
                <a:latin typeface="Comic Sans MS" panose="030F0702030302020204" pitchFamily="66" charset="0"/>
              </a:rPr>
              <a:t>f est  : 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301911" y="3099805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11" y="3099805"/>
                <a:ext cx="108861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4481482" y="3099805"/>
                <a:ext cx="98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82" y="3099805"/>
                <a:ext cx="986745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72903"/>
              </p:ext>
            </p:extLst>
          </p:nvPr>
        </p:nvGraphicFramePr>
        <p:xfrm>
          <a:off x="800796" y="5115436"/>
          <a:ext cx="4104477" cy="9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176"/>
                <a:gridCol w="501836"/>
                <a:gridCol w="501836"/>
                <a:gridCol w="501836"/>
                <a:gridCol w="459590"/>
                <a:gridCol w="435401"/>
                <a:gridCol w="435401"/>
                <a:gridCol w="435401"/>
              </a:tblGrid>
              <a:tr h="481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76408" y="6091706"/>
                <a:ext cx="3315782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16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600" b="1" i="1">
                            <a:latin typeface="Cambria Math"/>
                          </a:rPr>
                          <m:t>𝟐</m:t>
                        </m:r>
                        <m:r>
                          <a:rPr lang="fr-FR" sz="1600" b="1" i="1" smtClean="0">
                            <a:latin typeface="Cambria Math"/>
                          </a:rPr>
                          <m:t>(−</m:t>
                        </m:r>
                        <m:r>
                          <a:rPr lang="fr-FR" sz="16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16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600" b="1" i="1">
                        <a:latin typeface="Cambria Math"/>
                      </a:rPr>
                      <m:t>𝟒</m:t>
                    </m:r>
                    <m:r>
                      <a:rPr lang="fr-FR" sz="1600" b="1" i="1" smtClean="0">
                        <a:latin typeface="Cambria Math"/>
                        <a:ea typeface="Cambria Math"/>
                      </a:rPr>
                      <m:t>×(−</m:t>
                    </m:r>
                    <m:r>
                      <a:rPr lang="fr-FR" sz="16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1600" b="1" i="1" smtClean="0">
                        <a:latin typeface="Cambria Math"/>
                        <a:ea typeface="Cambria Math"/>
                      </a:rPr>
                      <m:t>) −</m:t>
                    </m:r>
                    <m:r>
                      <a:rPr lang="fr-FR" sz="1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16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16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08" y="6091706"/>
                <a:ext cx="3315782" cy="344133"/>
              </a:xfrm>
              <a:prstGeom prst="rect">
                <a:avLst/>
              </a:prstGeom>
              <a:blipFill rotWithShape="1">
                <a:blip r:embed="rId12"/>
                <a:stretch>
                  <a:fillRect l="-184"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0161" y="610458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 ex: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616935" y="6390567"/>
                <a:ext cx="1370690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/>
                      </a:rPr>
                      <m:t>𝟐</m:t>
                    </m:r>
                    <m:r>
                      <a:rPr lang="fr-FR" sz="1600" b="1" i="1" smtClean="0">
                        <a:latin typeface="Cambria Math"/>
                      </a:rPr>
                      <m:t>+</m:t>
                    </m:r>
                    <m:r>
                      <a:rPr lang="fr-FR" sz="1600" b="1" i="1">
                        <a:latin typeface="Cambria Math"/>
                      </a:rPr>
                      <m:t>𝟒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>
                        <a:latin typeface="Cambria Math"/>
                      </a:rPr>
                      <m:t>−</m:t>
                    </m:r>
                    <m:r>
                      <a:rPr lang="fr-FR" sz="1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16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1600" b="1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35" y="6390567"/>
                <a:ext cx="1370690" cy="3441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4152" y="6364417"/>
                <a:ext cx="5987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52" y="6364417"/>
                <a:ext cx="5987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31167"/>
              </p:ext>
            </p:extLst>
          </p:nvPr>
        </p:nvGraphicFramePr>
        <p:xfrm>
          <a:off x="800796" y="5097881"/>
          <a:ext cx="4104477" cy="9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176"/>
                <a:gridCol w="501836"/>
                <a:gridCol w="501836"/>
                <a:gridCol w="501836"/>
                <a:gridCol w="459590"/>
                <a:gridCol w="435401"/>
                <a:gridCol w="435401"/>
                <a:gridCol w="435401"/>
              </a:tblGrid>
              <a:tr h="481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-14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455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1" y="360225"/>
            <a:ext cx="5769734" cy="60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4" name="Connecteur droit 153"/>
          <p:cNvCxnSpPr/>
          <p:nvPr/>
        </p:nvCxnSpPr>
        <p:spPr>
          <a:xfrm>
            <a:off x="9665004" y="360225"/>
            <a:ext cx="0" cy="6075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 rot="16200000">
                <a:off x="9337146" y="798999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337146" y="798999"/>
                <a:ext cx="1088617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81399" y="5832631"/>
                <a:ext cx="1215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S(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</a:t>
                </a:r>
                <a:r>
                  <a:rPr lang="fr-FR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99" y="5832631"/>
                <a:ext cx="1215397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4000" t="-8333" r="-35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Cross 17"/>
          <p:cNvSpPr/>
          <p:nvPr/>
        </p:nvSpPr>
        <p:spPr>
          <a:xfrm>
            <a:off x="9590918" y="564888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AutoShape 44"/>
          <p:cNvSpPr>
            <a:spLocks noChangeArrowheads="1"/>
          </p:cNvSpPr>
          <p:nvPr/>
        </p:nvSpPr>
        <p:spPr bwMode="auto">
          <a:xfrm>
            <a:off x="10085897" y="449543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8" name="AutoShape 44"/>
          <p:cNvSpPr>
            <a:spLocks noChangeArrowheads="1"/>
          </p:cNvSpPr>
          <p:nvPr/>
        </p:nvSpPr>
        <p:spPr bwMode="auto">
          <a:xfrm>
            <a:off x="10693596" y="1161592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AutoShape 44"/>
          <p:cNvSpPr>
            <a:spLocks noChangeArrowheads="1"/>
          </p:cNvSpPr>
          <p:nvPr/>
        </p:nvSpPr>
        <p:spPr bwMode="auto">
          <a:xfrm>
            <a:off x="8850648" y="449543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AutoShape 44"/>
          <p:cNvSpPr>
            <a:spLocks noChangeArrowheads="1"/>
          </p:cNvSpPr>
          <p:nvPr/>
        </p:nvSpPr>
        <p:spPr bwMode="auto">
          <a:xfrm>
            <a:off x="8206704" y="1205664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Freeform 5"/>
          <p:cNvSpPr>
            <a:spLocks/>
          </p:cNvSpPr>
          <p:nvPr/>
        </p:nvSpPr>
        <p:spPr bwMode="auto">
          <a:xfrm>
            <a:off x="8319752" y="599816"/>
            <a:ext cx="2667196" cy="5117707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9242556" y="5740757"/>
            <a:ext cx="821588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49786"/>
              </p:ext>
            </p:extLst>
          </p:nvPr>
        </p:nvGraphicFramePr>
        <p:xfrm>
          <a:off x="10896796" y="1831660"/>
          <a:ext cx="584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8" name="Equation" r:id="rId18" imgW="342720" imgH="253800" progId="Equation.DSMT4">
                  <p:embed/>
                </p:oleObj>
              </mc:Choice>
              <mc:Fallback>
                <p:oleObj name="Equation" r:id="rId18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796" y="1831660"/>
                        <a:ext cx="584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3167149" y="1543363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dirty="0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49" y="1543363"/>
                <a:ext cx="487634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>
              <a:xfrm>
                <a:off x="2953025" y="2043922"/>
                <a:ext cx="7168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025" y="2043922"/>
                <a:ext cx="716863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74854" y="3761525"/>
                <a:ext cx="1135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S(</a:t>
                </a:r>
                <a14:m>
                  <m:oMath xmlns:m="http://schemas.openxmlformats.org/officeDocument/2006/math">
                    <m:r>
                      <a:rPr lang="fr-FR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;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i="1" dirty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</a:t>
                </a:r>
                <a:endParaRPr lang="fr-F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54" y="3761525"/>
                <a:ext cx="1135247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4301" t="-8197" r="-4301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14514" y="4425543"/>
                <a:ext cx="856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14" y="4425543"/>
                <a:ext cx="856325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>
              <a:xfrm>
                <a:off x="478466" y="3484526"/>
                <a:ext cx="54901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dans un repère   </a:t>
                </a:r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la courbe  de f  c’est une parabole de sommet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b="1" dirty="0"/>
                  <a:t> ;</a:t>
                </a:r>
                <a:r>
                  <a:rPr lang="fr-FR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b="1" dirty="0" smtClean="0"/>
                  <a:t>)</a:t>
                </a:r>
                <a:r>
                  <a:rPr lang="fr-FR" dirty="0" smtClean="0"/>
                  <a:t> </a:t>
                </a:r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c’est-à-dire :</a:t>
                </a:r>
                <a:endParaRPr lang="fr-FR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6" y="3484526"/>
                <a:ext cx="5490153" cy="646331"/>
              </a:xfrm>
              <a:prstGeom prst="rect">
                <a:avLst/>
              </a:prstGeom>
              <a:blipFill rotWithShape="1">
                <a:blip r:embed="rId24"/>
                <a:stretch>
                  <a:fillRect l="-888" t="-3774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60024" y="4148544"/>
                <a:ext cx="47632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et d’axe de symétrie la droite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c’est-à-dire:</a:t>
                </a:r>
                <a:endParaRPr lang="fr-FR" sz="20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4" y="4148544"/>
                <a:ext cx="4763231" cy="646331"/>
              </a:xfrm>
              <a:prstGeom prst="rect">
                <a:avLst/>
              </a:prstGeom>
              <a:blipFill rotWithShape="1">
                <a:blip r:embed="rId25"/>
                <a:stretch>
                  <a:fillRect l="-1152" t="-3774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864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9" grpId="0"/>
      <p:bldP spid="70" grpId="0"/>
      <p:bldP spid="71" grpId="0"/>
      <p:bldP spid="22" grpId="0"/>
      <p:bldP spid="72" grpId="0"/>
      <p:bldP spid="73" grpId="0"/>
      <p:bldP spid="46" grpId="0"/>
      <p:bldP spid="46" grpId="1"/>
      <p:bldP spid="49" grpId="0"/>
      <p:bldP spid="49" grpId="1"/>
      <p:bldP spid="8" grpId="0"/>
      <p:bldP spid="10" grpId="0"/>
      <p:bldP spid="11" grpId="0"/>
      <p:bldP spid="74" grpId="0"/>
      <p:bldP spid="75" grpId="0"/>
      <p:bldP spid="77" grpId="0"/>
      <p:bldP spid="13" grpId="0"/>
      <p:bldP spid="78" grpId="0"/>
      <p:bldP spid="79" grpId="0"/>
      <p:bldP spid="155" grpId="0"/>
      <p:bldP spid="15" grpId="0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5" grpId="0"/>
      <p:bldP spid="164" grpId="0"/>
      <p:bldP spid="33" grpId="0"/>
      <p:bldP spid="34" grpId="0"/>
      <p:bldP spid="166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178" y="416759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Exercice:</a:t>
            </a: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72762" y="416759"/>
                <a:ext cx="71257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la fonction définie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/>
                      </a:rPr>
                      <m:t>+</m:t>
                    </m:r>
                    <m:r>
                      <a:rPr lang="fr-FR" sz="2000" b="0" i="1" smtClean="0">
                        <a:latin typeface="Cambria Math"/>
                      </a:rPr>
                      <m:t>3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62" y="416759"/>
                <a:ext cx="712578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55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>
            <a:off x="6526483" y="2359114"/>
            <a:ext cx="0" cy="4426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1124" y="2359114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929" y="2732478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est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00972"/>
              </p:ext>
            </p:extLst>
          </p:nvPr>
        </p:nvGraphicFramePr>
        <p:xfrm>
          <a:off x="4662917" y="2730402"/>
          <a:ext cx="88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9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917" y="2730402"/>
                        <a:ext cx="8826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34817" y="3046239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f est une fonction polynôme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55355" y="743287"/>
                <a:ext cx="1079528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>
                    <a:latin typeface="Comic Sans MS" panose="030F0702030302020204" pitchFamily="66" charset="0"/>
                  </a:rPr>
                  <a:t>1)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</a:t>
                </a:r>
                <a:r>
                  <a:rPr lang="fr-FR" sz="2000" dirty="0">
                    <a:latin typeface="Comic Sans MS" panose="030F0702030302020204" pitchFamily="66" charset="0"/>
                  </a:rPr>
                  <a:t> 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et montrer que f est paire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2) Calculer le taux d’accroissement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de la </a:t>
                </a:r>
                <a:r>
                  <a:rPr lang="fr-FR" sz="2000" dirty="0">
                    <a:latin typeface="Comic Sans MS" panose="030F0702030302020204" pitchFamily="66" charset="0"/>
                  </a:rPr>
                  <a:t>fonction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entre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fr-FR" sz="2000" dirty="0">
                    <a:latin typeface="Comic Sans MS" panose="030F0702030302020204" pitchFamily="66" charset="0"/>
                  </a:rPr>
                  <a:t>tel que :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3) Etudier les variations de f sur les intervalles 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           et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4) 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5) Tracer la courbe représentatif de </a:t>
                </a:r>
                <a:r>
                  <a:rPr lang="fr-FR" sz="2000" dirty="0">
                    <a:latin typeface="Comic Sans MS" panose="030F0702030302020204" pitchFamily="66" charset="0"/>
                  </a:rPr>
                  <a:t>f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dans un </a:t>
                </a:r>
                <a:r>
                  <a:rPr lang="fr-FR" sz="2000" dirty="0">
                    <a:latin typeface="Comic Sans MS" panose="030F0702030302020204" pitchFamily="66" charset="0"/>
                  </a:rPr>
                  <a:t>Repère orthonormé 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55" y="743287"/>
                <a:ext cx="10795282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621" t="-1866" b="-5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188403"/>
              </p:ext>
            </p:extLst>
          </p:nvPr>
        </p:nvGraphicFramePr>
        <p:xfrm>
          <a:off x="2087563" y="2333625"/>
          <a:ext cx="2203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0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7563" y="2333625"/>
                        <a:ext cx="22034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20382"/>
              </p:ext>
            </p:extLst>
          </p:nvPr>
        </p:nvGraphicFramePr>
        <p:xfrm>
          <a:off x="6494463" y="1343025"/>
          <a:ext cx="942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1" name="Equation" r:id="rId9" imgW="444240" imgH="253800" progId="Equation.DSMT4">
                  <p:embed/>
                </p:oleObj>
              </mc:Choice>
              <mc:Fallback>
                <p:oleObj name="Equation" r:id="rId9" imgW="4442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1343025"/>
                        <a:ext cx="94297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87679"/>
              </p:ext>
            </p:extLst>
          </p:nvPr>
        </p:nvGraphicFramePr>
        <p:xfrm>
          <a:off x="7910513" y="1355725"/>
          <a:ext cx="9318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2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355725"/>
                        <a:ext cx="931862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60929" y="3415571"/>
                <a:ext cx="50893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le </a:t>
                </a:r>
                <a:r>
                  <a:rPr lang="fr-FR" dirty="0">
                    <a:latin typeface="Comic Sans MS" panose="030F0702030302020204" pitchFamily="66" charset="0"/>
                  </a:rPr>
                  <a:t>taux d’accroissement 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la fonction </a:t>
                </a:r>
                <a:r>
                  <a:rPr lang="fr-FR" dirty="0">
                    <a:latin typeface="Comic Sans MS" panose="030F0702030302020204" pitchFamily="66" charset="0"/>
                  </a:rPr>
                  <a:t>de f</a:t>
                </a:r>
              </a:p>
              <a:p>
                <a:r>
                  <a:rPr lang="fr-FR" dirty="0">
                    <a:latin typeface="Comic Sans MS" panose="030F0702030302020204" pitchFamily="66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  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est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9" y="3415571"/>
                <a:ext cx="5089326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958" t="-3774" r="-1078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61077"/>
              </p:ext>
            </p:extLst>
          </p:nvPr>
        </p:nvGraphicFramePr>
        <p:xfrm>
          <a:off x="704038" y="4092586"/>
          <a:ext cx="2091128" cy="6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3" name="Equation" r:id="rId14" imgW="1701720" imgH="457200" progId="Equation.DSMT4">
                  <p:embed/>
                </p:oleObj>
              </mc:Choice>
              <mc:Fallback>
                <p:oleObj name="Equation" r:id="rId14" imgW="1701720" imgH="45720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38" y="4092586"/>
                        <a:ext cx="2091128" cy="68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761092"/>
              </p:ext>
            </p:extLst>
          </p:nvPr>
        </p:nvGraphicFramePr>
        <p:xfrm>
          <a:off x="2787650" y="4062413"/>
          <a:ext cx="34798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4" name="Equation" r:id="rId16" imgW="2260440" imgH="495000" progId="Equation.DSMT4">
                  <p:embed/>
                </p:oleObj>
              </mc:Choice>
              <mc:Fallback>
                <p:oleObj name="Equation" r:id="rId16" imgW="2260440" imgH="495000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4062413"/>
                        <a:ext cx="34798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67833"/>
              </p:ext>
            </p:extLst>
          </p:nvPr>
        </p:nvGraphicFramePr>
        <p:xfrm>
          <a:off x="760413" y="4805363"/>
          <a:ext cx="3051932" cy="72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5" name="Equation" r:id="rId18" imgW="1930320" imgH="457200" progId="Equation.DSMT4">
                  <p:embed/>
                </p:oleObj>
              </mc:Choice>
              <mc:Fallback>
                <p:oleObj name="Equation" r:id="rId18" imgW="1930320" imgH="457200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4805363"/>
                        <a:ext cx="3051932" cy="723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28630"/>
              </p:ext>
            </p:extLst>
          </p:nvPr>
        </p:nvGraphicFramePr>
        <p:xfrm>
          <a:off x="3831443" y="4823069"/>
          <a:ext cx="2517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6" name="Equation" r:id="rId20" imgW="1536480" imgH="457200" progId="Equation.DSMT4">
                  <p:embed/>
                </p:oleObj>
              </mc:Choice>
              <mc:Fallback>
                <p:oleObj name="Equation" r:id="rId20" imgW="153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443" y="4823069"/>
                        <a:ext cx="2517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67415"/>
              </p:ext>
            </p:extLst>
          </p:nvPr>
        </p:nvGraphicFramePr>
        <p:xfrm>
          <a:off x="791124" y="5551268"/>
          <a:ext cx="28082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7" name="Equation" r:id="rId22" imgW="1714320" imgH="495000" progId="Equation.DSMT4">
                  <p:embed/>
                </p:oleObj>
              </mc:Choice>
              <mc:Fallback>
                <p:oleObj name="Equation" r:id="rId22" imgW="17143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24" y="5551268"/>
                        <a:ext cx="28082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4456"/>
              </p:ext>
            </p:extLst>
          </p:nvPr>
        </p:nvGraphicFramePr>
        <p:xfrm>
          <a:off x="6781570" y="2359114"/>
          <a:ext cx="45529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8" name="Equation" r:id="rId24" imgW="2781000" imgH="457200" progId="Equation.DSMT4">
                  <p:embed/>
                </p:oleObj>
              </mc:Choice>
              <mc:Fallback>
                <p:oleObj name="Equation" r:id="rId24" imgW="2781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570" y="2359114"/>
                        <a:ext cx="45529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86115"/>
              </p:ext>
            </p:extLst>
          </p:nvPr>
        </p:nvGraphicFramePr>
        <p:xfrm>
          <a:off x="6886937" y="3046239"/>
          <a:ext cx="3706035" cy="76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9" name="Equation" r:id="rId26" imgW="2349360" imgH="482400" progId="Equation.DSMT4">
                  <p:embed/>
                </p:oleObj>
              </mc:Choice>
              <mc:Fallback>
                <p:oleObj name="Equation" r:id="rId26" imgW="234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937" y="3046239"/>
                        <a:ext cx="3706035" cy="76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09184"/>
              </p:ext>
            </p:extLst>
          </p:nvPr>
        </p:nvGraphicFramePr>
        <p:xfrm>
          <a:off x="7832660" y="3812677"/>
          <a:ext cx="2647771" cy="41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0" name="Equation" r:id="rId28" imgW="1625400" imgH="253800" progId="Equation.DSMT4">
                  <p:embed/>
                </p:oleObj>
              </mc:Choice>
              <mc:Fallback>
                <p:oleObj name="Equation" r:id="rId28" imgW="162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660" y="3812677"/>
                        <a:ext cx="2647771" cy="413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937966" y="387723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6646534" y="4246568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a)Etudions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  sur             </a:t>
            </a:r>
            <a:endParaRPr lang="fr-FR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34255"/>
              </p:ext>
            </p:extLst>
          </p:nvPr>
        </p:nvGraphicFramePr>
        <p:xfrm>
          <a:off x="10639487" y="4246568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1" name="Equation" r:id="rId30" imgW="711000" imgH="253800" progId="Equation.DSMT4">
                  <p:embed/>
                </p:oleObj>
              </mc:Choice>
              <mc:Fallback>
                <p:oleObj name="Equation" r:id="rId30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9487" y="4246568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6739091" y="467255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28575"/>
              </p:ext>
            </p:extLst>
          </p:nvPr>
        </p:nvGraphicFramePr>
        <p:xfrm>
          <a:off x="7842250" y="4643438"/>
          <a:ext cx="1187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2" name="Equation" r:id="rId32" imgW="723600" imgH="253800" progId="Equation.DSMT4">
                  <p:embed/>
                </p:oleObj>
              </mc:Choice>
              <mc:Fallback>
                <p:oleObj name="Equation" r:id="rId32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4643438"/>
                        <a:ext cx="1187450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9134651" y="4653180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85" name="Obje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46299"/>
              </p:ext>
            </p:extLst>
          </p:nvPr>
        </p:nvGraphicFramePr>
        <p:xfrm>
          <a:off x="9631363" y="4613275"/>
          <a:ext cx="1227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3" name="Equation" r:id="rId34" imgW="749160" imgH="253800" progId="Equation.DSMT4">
                  <p:embed/>
                </p:oleObj>
              </mc:Choice>
              <mc:Fallback>
                <p:oleObj name="Equation" r:id="rId34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363" y="4613275"/>
                        <a:ext cx="1227137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33291"/>
              </p:ext>
            </p:extLst>
          </p:nvPr>
        </p:nvGraphicFramePr>
        <p:xfrm>
          <a:off x="6867525" y="5053013"/>
          <a:ext cx="1184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4" name="Equation" r:id="rId36" imgW="723600" imgH="253800" progId="Equation.DSMT4">
                  <p:embed/>
                </p:oleObj>
              </mc:Choice>
              <mc:Fallback>
                <p:oleObj name="Equation" r:id="rId36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5053013"/>
                        <a:ext cx="11842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8209301" y="507804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97671"/>
              </p:ext>
            </p:extLst>
          </p:nvPr>
        </p:nvGraphicFramePr>
        <p:xfrm>
          <a:off x="9055100" y="5064125"/>
          <a:ext cx="6461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5" name="Equation" r:id="rId38" imgW="380880" imgH="228600" progId="Equation.DSMT4">
                  <p:embed/>
                </p:oleObj>
              </mc:Choice>
              <mc:Fallback>
                <p:oleObj name="Equation" r:id="rId38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100" y="5064125"/>
                        <a:ext cx="64611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36454"/>
              </p:ext>
            </p:extLst>
          </p:nvPr>
        </p:nvGraphicFramePr>
        <p:xfrm>
          <a:off x="6877050" y="5476875"/>
          <a:ext cx="1228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6" name="Equation" r:id="rId40" imgW="749160" imgH="253800" progId="Equation.DSMT4">
                  <p:embed/>
                </p:oleObj>
              </mc:Choice>
              <mc:Fallback>
                <p:oleObj name="Equation" r:id="rId40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476875"/>
                        <a:ext cx="122872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8209301" y="550087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42641"/>
              </p:ext>
            </p:extLst>
          </p:nvPr>
        </p:nvGraphicFramePr>
        <p:xfrm>
          <a:off x="9032875" y="5487988"/>
          <a:ext cx="688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7" name="Equation" r:id="rId42" imgW="406080" imgH="228600" progId="Equation.DSMT4">
                  <p:embed/>
                </p:oleObj>
              </mc:Choice>
              <mc:Fallback>
                <p:oleObj name="Equation" r:id="rId42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75" y="5487988"/>
                        <a:ext cx="6889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>
          <a:xfrm>
            <a:off x="9813018" y="505494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9813017" y="5500879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1" name="Rectangle 100"/>
          <p:cNvSpPr/>
          <p:nvPr/>
        </p:nvSpPr>
        <p:spPr>
          <a:xfrm>
            <a:off x="6886937" y="5925359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7958064" y="5914109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22122"/>
              </p:ext>
            </p:extLst>
          </p:nvPr>
        </p:nvGraphicFramePr>
        <p:xfrm>
          <a:off x="8874125" y="5870575"/>
          <a:ext cx="1206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8" name="Equation" r:id="rId44" imgW="711000" imgH="228600" progId="Equation.DSMT4">
                  <p:embed/>
                </p:oleObj>
              </mc:Choice>
              <mc:Fallback>
                <p:oleObj name="Equation" r:id="rId44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5" y="5870575"/>
                        <a:ext cx="12065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7958064" y="628161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4200"/>
              </p:ext>
            </p:extLst>
          </p:nvPr>
        </p:nvGraphicFramePr>
        <p:xfrm>
          <a:off x="8636000" y="6242050"/>
          <a:ext cx="1727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9" name="Equation" r:id="rId46" imgW="1015920" imgH="253800" progId="Equation.DSMT4">
                  <p:embed/>
                </p:oleObj>
              </mc:Choice>
              <mc:Fallback>
                <p:oleObj name="Equation" r:id="rId46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6242050"/>
                        <a:ext cx="1727200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995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49" grpId="0"/>
      <p:bldP spid="32" grpId="0"/>
      <p:bldP spid="79" grpId="0"/>
      <p:bldP spid="82" grpId="0"/>
      <p:bldP spid="84" grpId="0"/>
      <p:bldP spid="87" grpId="0"/>
      <p:bldP spid="90" grpId="0"/>
      <p:bldP spid="92" grpId="0"/>
      <p:bldP spid="93" grpId="0"/>
      <p:bldP spid="101" grpId="0"/>
      <p:bldP spid="102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7" y="2205038"/>
            <a:ext cx="10477500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Leçon12: </a:t>
            </a:r>
            <a:r>
              <a:rPr lang="fr-FR" sz="4400" dirty="0"/>
              <a:t>FONCTIONS - </a:t>
            </a:r>
            <a:r>
              <a:rPr lang="fr-FR" sz="4400" i="1" dirty="0"/>
              <a:t>Généralités</a:t>
            </a:r>
            <a:r>
              <a:rPr lang="fr-FR" sz="44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4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76351" y="6165850"/>
            <a:ext cx="1087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39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" y="5556263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20" y="182563"/>
            <a:ext cx="56959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865966" y="5314963"/>
            <a:ext cx="7105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80041" y="3651588"/>
            <a:ext cx="10477500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2000" dirty="0"/>
              <a:t>Etude et représentation graphique des fonctions</a:t>
            </a:r>
            <a:endParaRPr lang="fr-FR" dirty="0"/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27" y="182872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737600" y="5987031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9404" y="331771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5891" y="331771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</a:t>
            </a:r>
            <a:r>
              <a:rPr lang="fr-FR" dirty="0" smtClean="0">
                <a:latin typeface="Comic Sans MS" panose="030F0702030302020204" pitchFamily="66" charset="0"/>
              </a:rPr>
              <a:t>) (suite)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13203" y="81842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On a 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77875"/>
              </p:ext>
            </p:extLst>
          </p:nvPr>
        </p:nvGraphicFramePr>
        <p:xfrm>
          <a:off x="1391139" y="778862"/>
          <a:ext cx="1727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6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139" y="778862"/>
                        <a:ext cx="1727200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90643" y="81842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67068"/>
              </p:ext>
            </p:extLst>
          </p:nvPr>
        </p:nvGraphicFramePr>
        <p:xfrm>
          <a:off x="3854548" y="787230"/>
          <a:ext cx="1879062" cy="43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7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548" y="787230"/>
                        <a:ext cx="1879062" cy="431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6014772" y="83860"/>
            <a:ext cx="0" cy="643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6865" y="129329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19901"/>
              </p:ext>
            </p:extLst>
          </p:nvPr>
        </p:nvGraphicFramePr>
        <p:xfrm>
          <a:off x="1619798" y="1270760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8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798" y="1270760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77348" y="169790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1090" y="1677160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décroissante sur: </a:t>
            </a:r>
            <a:endParaRPr lang="fr-FR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528"/>
              </p:ext>
            </p:extLst>
          </p:nvPr>
        </p:nvGraphicFramePr>
        <p:xfrm>
          <a:off x="4440238" y="1666875"/>
          <a:ext cx="942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9" name="Equation" r:id="rId9" imgW="444240" imgH="253800" progId="Equation.DSMT4">
                  <p:embed/>
                </p:oleObj>
              </mc:Choice>
              <mc:Fallback>
                <p:oleObj name="Equation" r:id="rId9" imgW="444240" imgH="2538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666875"/>
                        <a:ext cx="942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92202" y="2079429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b)Etudions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  sur             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67875"/>
              </p:ext>
            </p:extLst>
          </p:nvPr>
        </p:nvGraphicFramePr>
        <p:xfrm>
          <a:off x="4718050" y="2066925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0" name="Equation" r:id="rId11" imgW="685800" imgH="253800" progId="Equation.DSMT4">
                  <p:embed/>
                </p:oleObj>
              </mc:Choice>
              <mc:Fallback>
                <p:oleObj name="Equation" r:id="rId11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066925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84759" y="250541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899775"/>
              </p:ext>
            </p:extLst>
          </p:nvPr>
        </p:nvGraphicFramePr>
        <p:xfrm>
          <a:off x="1789113" y="2476500"/>
          <a:ext cx="1187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1" name="Equation" r:id="rId13" imgW="723600" imgH="253800" progId="Equation.DSMT4">
                  <p:embed/>
                </p:oleObj>
              </mc:Choice>
              <mc:Fallback>
                <p:oleObj name="Equation" r:id="rId13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476500"/>
                        <a:ext cx="1187450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80319" y="2486041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20"/>
              </p:ext>
            </p:extLst>
          </p:nvPr>
        </p:nvGraphicFramePr>
        <p:xfrm>
          <a:off x="3576638" y="2446338"/>
          <a:ext cx="1227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2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446338"/>
                        <a:ext cx="1227137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38361"/>
              </p:ext>
            </p:extLst>
          </p:nvPr>
        </p:nvGraphicFramePr>
        <p:xfrm>
          <a:off x="811213" y="2886075"/>
          <a:ext cx="1185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3" name="Equation" r:id="rId17" imgW="723600" imgH="253800" progId="Equation.DSMT4">
                  <p:embed/>
                </p:oleObj>
              </mc:Choice>
              <mc:Fallback>
                <p:oleObj name="Equation" r:id="rId17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886075"/>
                        <a:ext cx="1185862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154969" y="291091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57504"/>
              </p:ext>
            </p:extLst>
          </p:nvPr>
        </p:nvGraphicFramePr>
        <p:xfrm>
          <a:off x="3000375" y="2897188"/>
          <a:ext cx="644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4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897188"/>
                        <a:ext cx="6445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59860"/>
              </p:ext>
            </p:extLst>
          </p:nvPr>
        </p:nvGraphicFramePr>
        <p:xfrm>
          <a:off x="822325" y="3308350"/>
          <a:ext cx="1228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5" name="Equation" r:id="rId21" imgW="749160" imgH="253800" progId="Equation.DSMT4">
                  <p:embed/>
                </p:oleObj>
              </mc:Choice>
              <mc:Fallback>
                <p:oleObj name="Equation" r:id="rId21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308350"/>
                        <a:ext cx="122872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154969" y="333374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53749"/>
              </p:ext>
            </p:extLst>
          </p:nvPr>
        </p:nvGraphicFramePr>
        <p:xfrm>
          <a:off x="2978150" y="3319463"/>
          <a:ext cx="688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6" name="Equation" r:id="rId23" imgW="406080" imgH="228600" progId="Equation.DSMT4">
                  <p:embed/>
                </p:oleObj>
              </mc:Choice>
              <mc:Fallback>
                <p:oleObj name="Equation" r:id="rId2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3319463"/>
                        <a:ext cx="6889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758686" y="28878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758685" y="3333740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46704" y="3758220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851357" y="375822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39389"/>
              </p:ext>
            </p:extLst>
          </p:nvPr>
        </p:nvGraphicFramePr>
        <p:xfrm>
          <a:off x="2855884" y="3720541"/>
          <a:ext cx="1206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7" name="Equation" r:id="rId25" imgW="711000" imgH="228600" progId="Equation.DSMT4">
                  <p:embed/>
                </p:oleObj>
              </mc:Choice>
              <mc:Fallback>
                <p:oleObj name="Equation" r:id="rId2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884" y="3720541"/>
                        <a:ext cx="12065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830916" y="433482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23344"/>
              </p:ext>
            </p:extLst>
          </p:nvPr>
        </p:nvGraphicFramePr>
        <p:xfrm>
          <a:off x="2712913" y="4252520"/>
          <a:ext cx="1727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8" name="Equation" r:id="rId27" imgW="1015920" imgH="253800" progId="Equation.DSMT4">
                  <p:embed/>
                </p:oleObj>
              </mc:Choice>
              <mc:Fallback>
                <p:oleObj name="Equation" r:id="rId27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913" y="4252520"/>
                        <a:ext cx="1727200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830916" y="473424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11211"/>
              </p:ext>
            </p:extLst>
          </p:nvPr>
        </p:nvGraphicFramePr>
        <p:xfrm>
          <a:off x="2733727" y="4730007"/>
          <a:ext cx="1920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9" name="Equation" r:id="rId29" imgW="1130040" imgH="253800" progId="Equation.DSMT4">
                  <p:embed/>
                </p:oleObj>
              </mc:Choice>
              <mc:Fallback>
                <p:oleObj name="Equation" r:id="rId29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727" y="4730007"/>
                        <a:ext cx="1920875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59175" y="5292011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471847"/>
              </p:ext>
            </p:extLst>
          </p:nvPr>
        </p:nvGraphicFramePr>
        <p:xfrm>
          <a:off x="1718606" y="5292011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0" name="Equation" r:id="rId31" imgW="838080" imgH="228600" progId="Equation.DSMT4">
                  <p:embed/>
                </p:oleObj>
              </mc:Choice>
              <mc:Fallback>
                <p:oleObj name="Equation" r:id="rId31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606" y="5292011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891200" y="581074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64942" y="5789996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croissante sur: </a:t>
            </a:r>
            <a:endParaRPr lang="fr-FR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18221"/>
              </p:ext>
            </p:extLst>
          </p:nvPr>
        </p:nvGraphicFramePr>
        <p:xfrm>
          <a:off x="4264025" y="5759450"/>
          <a:ext cx="942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1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5759450"/>
                        <a:ext cx="942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6264528" y="162494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tableau de variation de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au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86168"/>
                  </p:ext>
                </p:extLst>
              </p:nvPr>
            </p:nvGraphicFramePr>
            <p:xfrm>
              <a:off x="8574530" y="505645"/>
              <a:ext cx="3298602" cy="10418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845200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84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au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86168"/>
                  </p:ext>
                </p:extLst>
              </p:nvPr>
            </p:nvGraphicFramePr>
            <p:xfrm>
              <a:off x="8574530" y="505645"/>
              <a:ext cx="3298602" cy="10418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8452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35"/>
                          <a:stretch>
                            <a:fillRect l="-138144" t="-10667" r="-320619" b="-1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35"/>
                          <a:stretch>
                            <a:fillRect l="-289928" t="-10667" b="-1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84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5" name="Straight Arrow Connector 8"/>
          <p:cNvCxnSpPr/>
          <p:nvPr/>
        </p:nvCxnSpPr>
        <p:spPr>
          <a:xfrm flipV="1">
            <a:off x="9633072" y="1101050"/>
            <a:ext cx="657397" cy="369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396312" y="54321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32"/>
          <p:cNvCxnSpPr/>
          <p:nvPr/>
        </p:nvCxnSpPr>
        <p:spPr>
          <a:xfrm>
            <a:off x="10876421" y="1121436"/>
            <a:ext cx="718456" cy="3288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396312" y="9709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4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14942"/>
              </p:ext>
            </p:extLst>
          </p:nvPr>
        </p:nvGraphicFramePr>
        <p:xfrm>
          <a:off x="6305550" y="984250"/>
          <a:ext cx="20748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2" name="Equation" r:id="rId36" imgW="1282680" imgH="253800" progId="Equation.DSMT4">
                  <p:embed/>
                </p:oleObj>
              </mc:Choice>
              <mc:Fallback>
                <p:oleObj name="Equation" r:id="rId36" imgW="1282680" imgH="25380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984250"/>
                        <a:ext cx="20748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99416"/>
              </p:ext>
            </p:extLst>
          </p:nvPr>
        </p:nvGraphicFramePr>
        <p:xfrm>
          <a:off x="6886575" y="1728788"/>
          <a:ext cx="3889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3" name="Equation" r:id="rId38" imgW="241200" imgH="164880" progId="Equation.DSMT4">
                  <p:embed/>
                </p:oleObj>
              </mc:Choice>
              <mc:Fallback>
                <p:oleObj name="Equation" r:id="rId3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1728788"/>
                        <a:ext cx="3889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96071"/>
              </p:ext>
            </p:extLst>
          </p:nvPr>
        </p:nvGraphicFramePr>
        <p:xfrm>
          <a:off x="6799263" y="1355725"/>
          <a:ext cx="11699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4" name="Equation" r:id="rId40" imgW="723600" imgH="177480" progId="Equation.DSMT4">
                  <p:embed/>
                </p:oleObj>
              </mc:Choice>
              <mc:Fallback>
                <p:oleObj name="Equation" r:id="rId40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1355725"/>
                        <a:ext cx="11699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39372"/>
              </p:ext>
            </p:extLst>
          </p:nvPr>
        </p:nvGraphicFramePr>
        <p:xfrm>
          <a:off x="6243638" y="581025"/>
          <a:ext cx="2203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5" name="Equation" r:id="rId42" imgW="1320480" imgH="253800" progId="Equation.DSMT4">
                  <p:embed/>
                </p:oleObj>
              </mc:Choice>
              <mc:Fallback>
                <p:oleObj name="Equation" r:id="rId42" imgW="1320480" imgH="25380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581025"/>
                        <a:ext cx="22034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6286179" y="2007198"/>
            <a:ext cx="36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5) la </a:t>
            </a:r>
            <a:r>
              <a:rPr lang="fr-FR" dirty="0">
                <a:latin typeface="Comic Sans MS" panose="030F0702030302020204" pitchFamily="66" charset="0"/>
              </a:rPr>
              <a:t>courbe représentatif de f 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527571" y="2376530"/>
                <a:ext cx="2349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71" y="2376530"/>
                <a:ext cx="2349169" cy="369332"/>
              </a:xfrm>
              <a:prstGeom prst="rect">
                <a:avLst/>
              </a:prstGeom>
              <a:blipFill rotWithShape="1">
                <a:blip r:embed="rId4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383191" y="4007440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 tableau </a:t>
            </a:r>
            <a:r>
              <a:rPr lang="fr-FR" dirty="0" smtClean="0">
                <a:latin typeface="Comic Sans MS" panose="030F0702030302020204" pitchFamily="66" charset="0"/>
              </a:rPr>
              <a:t>des valeurs de </a:t>
            </a:r>
            <a:r>
              <a:rPr lang="fr-FR" dirty="0">
                <a:latin typeface="Comic Sans MS" panose="030F0702030302020204" pitchFamily="66" charset="0"/>
              </a:rPr>
              <a:t>f est  : 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85740"/>
              </p:ext>
            </p:extLst>
          </p:nvPr>
        </p:nvGraphicFramePr>
        <p:xfrm>
          <a:off x="6527571" y="4376772"/>
          <a:ext cx="4104477" cy="9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176"/>
                <a:gridCol w="501836"/>
                <a:gridCol w="501836"/>
                <a:gridCol w="501836"/>
                <a:gridCol w="459590"/>
                <a:gridCol w="435401"/>
                <a:gridCol w="435401"/>
                <a:gridCol w="435401"/>
              </a:tblGrid>
              <a:tr h="481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303183" y="5353042"/>
                <a:ext cx="3315782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fr-FR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1" i="1" smtClean="0">
                              <a:latin typeface="Cambria Math"/>
                            </a:rPr>
                            <m:t>−(−</m:t>
                          </m:r>
                          <m:r>
                            <a:rPr lang="fr-FR" sz="1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FR" sz="16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1600" b="1" i="1" smtClean="0">
                          <a:latin typeface="Cambria Math"/>
                        </a:rPr>
                        <m:t>+</m:t>
                      </m:r>
                      <m:r>
                        <a:rPr lang="fr-FR" sz="1600" b="1" i="1" smtClean="0">
                          <a:latin typeface="Cambria Math"/>
                        </a:rPr>
                        <m:t>𝟐</m:t>
                      </m:r>
                      <m:r>
                        <a:rPr lang="fr-FR" sz="1600" b="1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fr-FR" sz="1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fr-FR" sz="1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6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183" y="5353042"/>
                <a:ext cx="3315782" cy="344133"/>
              </a:xfrm>
              <a:prstGeom prst="rect">
                <a:avLst/>
              </a:prstGeom>
              <a:blipFill rotWithShape="1">
                <a:blip r:embed="rId4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476936" y="536592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 ex: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982448" y="5651903"/>
                <a:ext cx="17995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latin typeface="Cambria Math"/>
                        </a:rPr>
                        <m:t>−</m:t>
                      </m:r>
                      <m:r>
                        <a:rPr lang="fr-FR" sz="1600" b="1" i="1" smtClean="0">
                          <a:latin typeface="Cambria Math"/>
                        </a:rPr>
                        <m:t>𝟒</m:t>
                      </m:r>
                      <m:r>
                        <a:rPr lang="fr-FR" sz="1600" b="1" i="1" smtClean="0">
                          <a:latin typeface="Cambria Math"/>
                        </a:rPr>
                        <m:t>−</m:t>
                      </m:r>
                      <m:r>
                        <a:rPr lang="fr-FR" sz="1600" b="1" i="1" smtClean="0">
                          <a:latin typeface="Cambria Math"/>
                        </a:rPr>
                        <m:t>𝟒</m:t>
                      </m:r>
                      <m:r>
                        <a:rPr lang="fr-FR" sz="1600" b="1" i="1" smtClean="0">
                          <a:latin typeface="Cambria Math"/>
                        </a:rPr>
                        <m:t>+</m:t>
                      </m:r>
                      <m:r>
                        <a:rPr lang="fr-FR" sz="1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448" y="5651903"/>
                <a:ext cx="1799555" cy="338554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570035" y="5655530"/>
                <a:ext cx="5987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−</m:t>
                      </m:r>
                      <m:r>
                        <a:rPr lang="fr-FR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035" y="5655530"/>
                <a:ext cx="598782" cy="369332"/>
              </a:xfrm>
              <a:prstGeom prst="rect">
                <a:avLst/>
              </a:prstGeom>
              <a:blipFill rotWithShape="1">
                <a:blip r:embed="rId47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35199"/>
              </p:ext>
            </p:extLst>
          </p:nvPr>
        </p:nvGraphicFramePr>
        <p:xfrm>
          <a:off x="6527571" y="4368194"/>
          <a:ext cx="4104477" cy="9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176"/>
                <a:gridCol w="501836"/>
                <a:gridCol w="501836"/>
                <a:gridCol w="501836"/>
                <a:gridCol w="459590"/>
                <a:gridCol w="435401"/>
                <a:gridCol w="435401"/>
                <a:gridCol w="435401"/>
              </a:tblGrid>
              <a:tr h="481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187925" y="2798262"/>
                <a:ext cx="54901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dans un repère   </a:t>
                </a:r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la courbe  de f  c’est une parabole de sommet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/>
                  <a:t> ;</a:t>
                </a:r>
                <a:r>
                  <a:rPr lang="fr-FR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b="1" dirty="0" smtClean="0"/>
                  <a:t>)</a:t>
                </a:r>
                <a:endParaRPr lang="fr-FR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25" y="2798262"/>
                <a:ext cx="5490153" cy="646331"/>
              </a:xfrm>
              <a:prstGeom prst="rect">
                <a:avLst/>
              </a:prstGeom>
              <a:blipFill rotWithShape="1">
                <a:blip r:embed="rId48"/>
                <a:stretch>
                  <a:fillRect l="-888" t="-3774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286179" y="3388888"/>
                <a:ext cx="4763231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et d’axe de symétrie la droite 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sz="16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79" y="3388888"/>
                <a:ext cx="4763231" cy="392993"/>
              </a:xfrm>
              <a:prstGeom prst="rect">
                <a:avLst/>
              </a:prstGeom>
              <a:blipFill rotWithShape="1">
                <a:blip r:embed="rId49"/>
                <a:stretch>
                  <a:fillRect l="-1023" t="-156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9397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3" grpId="0"/>
      <p:bldP spid="15" grpId="0"/>
      <p:bldP spid="17" grpId="0"/>
      <p:bldP spid="19" grpId="0"/>
      <p:bldP spid="22" grpId="0"/>
      <p:bldP spid="25" grpId="0"/>
      <p:bldP spid="27" grpId="0"/>
      <p:bldP spid="28" grpId="0"/>
      <p:bldP spid="29" grpId="0"/>
      <p:bldP spid="30" grpId="0"/>
      <p:bldP spid="32" grpId="0"/>
      <p:bldP spid="34" grpId="0"/>
      <p:bldP spid="36" grpId="0"/>
      <p:bldP spid="38" grpId="0"/>
      <p:bldP spid="39" grpId="0"/>
      <p:bldP spid="41" grpId="0"/>
      <p:bldP spid="46" grpId="0"/>
      <p:bldP spid="48" grpId="0"/>
      <p:bldP spid="53" grpId="0"/>
      <p:bldP spid="54" grpId="0"/>
      <p:bldP spid="55" grpId="0"/>
      <p:bldP spid="59" grpId="0"/>
      <p:bldP spid="60" grpId="0"/>
      <p:bldP spid="61" grpId="0"/>
      <p:bldP spid="62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5968618" y="298400"/>
            <a:ext cx="0" cy="62789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9404" y="331771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5891" y="331771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(suite)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1757" y="779682"/>
            <a:ext cx="36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la </a:t>
            </a:r>
            <a:r>
              <a:rPr lang="fr-FR" dirty="0">
                <a:latin typeface="Comic Sans MS" panose="030F0702030302020204" pitchFamily="66" charset="0"/>
              </a:rPr>
              <a:t>courbe représentatif de f 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779800" y="2420005"/>
                <a:ext cx="1042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S(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;</a:t>
                </a:r>
                <a:r>
                  <a:rPr lang="fr-FR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</a:t>
                </a:r>
                <a:endParaRPr lang="fr-FR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0" y="2420005"/>
                <a:ext cx="104227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678" t="-8197" r="-409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2654" y="2837806"/>
                <a:ext cx="4763231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et d’axe de symétrie la droite 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54" y="2837806"/>
                <a:ext cx="4763231" cy="392993"/>
              </a:xfrm>
              <a:prstGeom prst="rect">
                <a:avLst/>
              </a:prstGeom>
              <a:blipFill rotWithShape="1">
                <a:blip r:embed="rId4"/>
                <a:stretch>
                  <a:fillRect l="-1152" t="-156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2759"/>
              </p:ext>
            </p:extLst>
          </p:nvPr>
        </p:nvGraphicFramePr>
        <p:xfrm>
          <a:off x="727561" y="1149014"/>
          <a:ext cx="4104477" cy="9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176"/>
                <a:gridCol w="501836"/>
                <a:gridCol w="501836"/>
                <a:gridCol w="501836"/>
                <a:gridCol w="459590"/>
                <a:gridCol w="435401"/>
                <a:gridCol w="435401"/>
                <a:gridCol w="435401"/>
              </a:tblGrid>
              <a:tr h="481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au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520109"/>
                  </p:ext>
                </p:extLst>
              </p:nvPr>
            </p:nvGraphicFramePr>
            <p:xfrm>
              <a:off x="1043371" y="3433814"/>
              <a:ext cx="3298602" cy="10418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845200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84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au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520109"/>
                  </p:ext>
                </p:extLst>
              </p:nvPr>
            </p:nvGraphicFramePr>
            <p:xfrm>
              <a:off x="1043371" y="3433814"/>
              <a:ext cx="3298602" cy="10418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8452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5"/>
                          <a:stretch>
                            <a:fillRect l="-137113" t="-10667" r="-321649" b="-14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5"/>
                          <a:stretch>
                            <a:fillRect l="-289209" t="-10667" r="-719" b="-14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84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1" name="Straight Arrow Connector 8"/>
          <p:cNvCxnSpPr/>
          <p:nvPr/>
        </p:nvCxnSpPr>
        <p:spPr>
          <a:xfrm flipV="1">
            <a:off x="2101913" y="4029219"/>
            <a:ext cx="657397" cy="369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865153" y="347138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32"/>
          <p:cNvCxnSpPr/>
          <p:nvPr/>
        </p:nvCxnSpPr>
        <p:spPr>
          <a:xfrm>
            <a:off x="3345262" y="4049605"/>
            <a:ext cx="718456" cy="3288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65153" y="389915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4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805" y="5003637"/>
            <a:ext cx="335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Question supplémentaires: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029" y="4558668"/>
            <a:ext cx="457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Remarque: 4  est </a:t>
            </a:r>
            <a:r>
              <a:rPr lang="fr-FR" sz="2000" b="1" dirty="0"/>
              <a:t>le maximum absolu de </a:t>
            </a:r>
            <a:r>
              <a:rPr lang="fr-FR" sz="2000" b="1" dirty="0" smtClean="0"/>
              <a:t>f</a:t>
            </a:r>
            <a:endParaRPr lang="fr-F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866984" y="5426685"/>
            <a:ext cx="4741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5</a:t>
            </a:r>
            <a:r>
              <a:rPr lang="fr-F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Trouver </a:t>
            </a: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les points d’intersection de </a:t>
            </a:r>
            <a:r>
              <a:rPr lang="fr-FR" sz="2000" b="1" dirty="0"/>
              <a:t>la courbe  avec les axes du repère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1" y="360225"/>
            <a:ext cx="5769734" cy="60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>
            <a:off x="9665004" y="360225"/>
            <a:ext cx="0" cy="6075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 rot="16200000">
                <a:off x="9427625" y="4837429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27625" y="4837429"/>
                <a:ext cx="108861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658244" y="815197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S(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;4) 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244" y="815197"/>
                <a:ext cx="99257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908" t="-8333" r="-429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ross 17"/>
          <p:cNvSpPr/>
          <p:nvPr/>
        </p:nvSpPr>
        <p:spPr>
          <a:xfrm>
            <a:off x="9549195" y="119505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utoShape 44"/>
          <p:cNvSpPr>
            <a:spLocks noChangeArrowheads="1"/>
          </p:cNvSpPr>
          <p:nvPr/>
        </p:nvSpPr>
        <p:spPr bwMode="auto">
          <a:xfrm>
            <a:off x="8816500" y="176747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>
            <a:off x="11130476" y="6221313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7721155" y="6181424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10800000">
            <a:off x="7924355" y="1352285"/>
            <a:ext cx="3420974" cy="4994359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9242556" y="1286923"/>
            <a:ext cx="821588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26029"/>
              </p:ext>
            </p:extLst>
          </p:nvPr>
        </p:nvGraphicFramePr>
        <p:xfrm>
          <a:off x="7911476" y="2018143"/>
          <a:ext cx="584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58" name="Equation" r:id="rId9" imgW="342720" imgH="253800" progId="Equation.DSMT4">
                  <p:embed/>
                </p:oleObj>
              </mc:Choice>
              <mc:Fallback>
                <p:oleObj name="Equation" r:id="rId9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476" y="2018143"/>
                        <a:ext cx="584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utoShape 44"/>
          <p:cNvSpPr>
            <a:spLocks noChangeArrowheads="1"/>
          </p:cNvSpPr>
          <p:nvPr/>
        </p:nvSpPr>
        <p:spPr bwMode="auto">
          <a:xfrm>
            <a:off x="10064144" y="1780661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AutoShape 44"/>
          <p:cNvSpPr>
            <a:spLocks noChangeArrowheads="1"/>
          </p:cNvSpPr>
          <p:nvPr/>
        </p:nvSpPr>
        <p:spPr bwMode="auto">
          <a:xfrm>
            <a:off x="10532792" y="341985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AutoShape 44"/>
          <p:cNvSpPr>
            <a:spLocks noChangeArrowheads="1"/>
          </p:cNvSpPr>
          <p:nvPr/>
        </p:nvSpPr>
        <p:spPr bwMode="auto">
          <a:xfrm>
            <a:off x="8311754" y="3423834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127555" y="31199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A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10722183" y="3083525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B</a:t>
            </a:r>
            <a:endParaRPr lang="fr-FR" b="1" dirty="0"/>
          </a:p>
        </p:txBody>
      </p:sp>
      <p:sp>
        <p:nvSpPr>
          <p:cNvPr id="64" name="Rectangle 63"/>
          <p:cNvSpPr/>
          <p:nvPr/>
        </p:nvSpPr>
        <p:spPr>
          <a:xfrm>
            <a:off x="8441076" y="1556478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C</a:t>
            </a:r>
            <a:endParaRPr lang="fr-FR" b="1" dirty="0"/>
          </a:p>
        </p:txBody>
      </p:sp>
      <p:sp>
        <p:nvSpPr>
          <p:cNvPr id="65" name="Rectangle 64"/>
          <p:cNvSpPr/>
          <p:nvPr/>
        </p:nvSpPr>
        <p:spPr>
          <a:xfrm>
            <a:off x="559404" y="2136777"/>
            <a:ext cx="514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dans un repère 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la courbe  de f  c’est une parabole de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sommet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5" grpId="0"/>
      <p:bldP spid="52" grpId="0"/>
      <p:bldP spid="54" grpId="0"/>
      <p:bldP spid="59" grpId="0"/>
      <p:bldP spid="6" grpId="0"/>
      <p:bldP spid="25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58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045" y="385882"/>
            <a:ext cx="8156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5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a)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les points d’intersection de la courbe  avec l’axe des abscisses.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8969397" y="0"/>
            <a:ext cx="0" cy="62789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4045" y="80406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Les points d’intersection </a:t>
            </a:r>
            <a:r>
              <a:rPr lang="fr-FR" sz="2000" dirty="0" smtClean="0"/>
              <a:t>A et B  </a:t>
            </a:r>
            <a:r>
              <a:rPr lang="fr-FR" sz="2000" dirty="0"/>
              <a:t>de la courbe   avec l’axe des abscisses ont leurs ordonnées nulles, et leurs abscisses sont les solutions de l’´</a:t>
            </a:r>
            <a:r>
              <a:rPr lang="fr-FR" sz="2000" dirty="0" smtClean="0"/>
              <a:t>équation :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0084" y="1450396"/>
                <a:ext cx="112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84" y="1450396"/>
                <a:ext cx="112255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64462" y="1819728"/>
                <a:ext cx="1771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3</m:t>
                    </m:r>
                  </m:oMath>
                </a14:m>
                <a:r>
                  <a:rPr lang="fr-FR" dirty="0" smtClean="0"/>
                  <a:t>=0</a:t>
                </a:r>
                <a:endParaRPr lang="fr-F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462" y="1819728"/>
                <a:ext cx="177196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6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04045" y="1819728"/>
                <a:ext cx="112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45" y="1819728"/>
                <a:ext cx="11225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862311" y="183225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28317"/>
              </p:ext>
            </p:extLst>
          </p:nvPr>
        </p:nvGraphicFramePr>
        <p:xfrm>
          <a:off x="768524" y="2299391"/>
          <a:ext cx="10937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17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24" y="2299391"/>
                        <a:ext cx="1093787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77267"/>
              </p:ext>
            </p:extLst>
          </p:nvPr>
        </p:nvGraphicFramePr>
        <p:xfrm>
          <a:off x="1913583" y="2239066"/>
          <a:ext cx="17351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18" name="Equation" r:id="rId8" imgW="1269720" imgH="279360" progId="Equation.DSMT4">
                  <p:embed/>
                </p:oleObj>
              </mc:Choice>
              <mc:Fallback>
                <p:oleObj name="Equation" r:id="rId8" imgW="1269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583" y="2239066"/>
                        <a:ext cx="1735137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38050"/>
              </p:ext>
            </p:extLst>
          </p:nvPr>
        </p:nvGraphicFramePr>
        <p:xfrm>
          <a:off x="3660695" y="2328760"/>
          <a:ext cx="6254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19" name="Equation" r:id="rId10" imgW="457200" imgH="164880" progId="Equation.DSMT4">
                  <p:embed/>
                </p:oleObj>
              </mc:Choice>
              <mc:Fallback>
                <p:oleObj name="Equation" r:id="rId10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695" y="2328760"/>
                        <a:ext cx="625475" cy="25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79879"/>
              </p:ext>
            </p:extLst>
          </p:nvPr>
        </p:nvGraphicFramePr>
        <p:xfrm>
          <a:off x="4951412" y="2189060"/>
          <a:ext cx="1144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0" name="Equation" r:id="rId12" imgW="838080" imgH="342720" progId="Equation.DSMT4">
                  <p:embed/>
                </p:oleObj>
              </mc:Choice>
              <mc:Fallback>
                <p:oleObj name="Equation" r:id="rId12" imgW="838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2189060"/>
                        <a:ext cx="1144588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58493"/>
              </p:ext>
            </p:extLst>
          </p:nvPr>
        </p:nvGraphicFramePr>
        <p:xfrm>
          <a:off x="4436422" y="2318441"/>
          <a:ext cx="3127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1" name="Equation" r:id="rId14" imgW="228600" imgH="177480" progId="Equation.DSMT4">
                  <p:embed/>
                </p:oleObj>
              </mc:Choice>
              <mc:Fallback>
                <p:oleObj name="Equation" r:id="rId14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422" y="2318441"/>
                        <a:ext cx="312737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necteur droit 43"/>
          <p:cNvCxnSpPr/>
          <p:nvPr/>
        </p:nvCxnSpPr>
        <p:spPr>
          <a:xfrm>
            <a:off x="3974146" y="2779250"/>
            <a:ext cx="0" cy="8892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888121"/>
              </p:ext>
            </p:extLst>
          </p:nvPr>
        </p:nvGraphicFramePr>
        <p:xfrm>
          <a:off x="704045" y="2719835"/>
          <a:ext cx="1910580" cy="65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2" name="Equation" r:id="rId16" imgW="1155600" imgH="444240" progId="Equation.DSMT4">
                  <p:embed/>
                </p:oleObj>
              </mc:Choice>
              <mc:Fallback>
                <p:oleObj name="Equation" r:id="rId16" imgW="115560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45" y="2719835"/>
                        <a:ext cx="1910580" cy="656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25893"/>
              </p:ext>
            </p:extLst>
          </p:nvPr>
        </p:nvGraphicFramePr>
        <p:xfrm>
          <a:off x="2686093" y="2737649"/>
          <a:ext cx="1023893" cy="58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3" name="Equation" r:id="rId18" imgW="672840" imgH="431640" progId="Equation.DSMT4">
                  <p:embed/>
                </p:oleObj>
              </mc:Choice>
              <mc:Fallback>
                <p:oleObj name="Equation" r:id="rId18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93" y="2737649"/>
                        <a:ext cx="1023893" cy="587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86403"/>
              </p:ext>
            </p:extLst>
          </p:nvPr>
        </p:nvGraphicFramePr>
        <p:xfrm>
          <a:off x="704045" y="3373800"/>
          <a:ext cx="1219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4" name="Equation" r:id="rId20" imgW="711000" imgH="253800" progId="Equation.DSMT4">
                  <p:embed/>
                </p:oleObj>
              </mc:Choice>
              <mc:Fallback>
                <p:oleObj name="Equation" r:id="rId20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45" y="3373800"/>
                        <a:ext cx="1219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76402"/>
              </p:ext>
            </p:extLst>
          </p:nvPr>
        </p:nvGraphicFramePr>
        <p:xfrm>
          <a:off x="4433973" y="2597643"/>
          <a:ext cx="1933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5" name="Equation" r:id="rId22" imgW="1168200" imgH="444240" progId="Equation.DSMT4">
                  <p:embed/>
                </p:oleObj>
              </mc:Choice>
              <mc:Fallback>
                <p:oleObj name="Equation" r:id="rId22" imgW="1168200" imgH="444240" progId="Equation.DSMT4">
                  <p:embed/>
                  <p:pic>
                    <p:nvPicPr>
                      <p:cNvPr id="0" name="Obje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973" y="2597643"/>
                        <a:ext cx="19335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51948"/>
              </p:ext>
            </p:extLst>
          </p:nvPr>
        </p:nvGraphicFramePr>
        <p:xfrm>
          <a:off x="6381056" y="2575716"/>
          <a:ext cx="10239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6" name="Equation" r:id="rId24" imgW="672840" imgH="431640" progId="Equation.DSMT4">
                  <p:embed/>
                </p:oleObj>
              </mc:Choice>
              <mc:Fallback>
                <p:oleObj name="Equation" r:id="rId24" imgW="672840" imgH="431640" progId="Equation.DSMT4">
                  <p:embed/>
                  <p:pic>
                    <p:nvPicPr>
                      <p:cNvPr id="0" name="Obje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056" y="2575716"/>
                        <a:ext cx="10239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88060"/>
              </p:ext>
            </p:extLst>
          </p:nvPr>
        </p:nvGraphicFramePr>
        <p:xfrm>
          <a:off x="4427838" y="3285946"/>
          <a:ext cx="12398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7" name="Equation" r:id="rId26" imgW="723600" imgH="253800" progId="Equation.DSMT4">
                  <p:embed/>
                </p:oleObj>
              </mc:Choice>
              <mc:Fallback>
                <p:oleObj name="Equation" r:id="rId26" imgW="723600" imgH="253800" progId="Equation.DSMT4">
                  <p:embed/>
                  <p:pic>
                    <p:nvPicPr>
                      <p:cNvPr id="0" name="Obje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38" y="3285946"/>
                        <a:ext cx="12398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704045" y="36685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Donc les points d’intersection de la courbe   avec l’axe des </a:t>
            </a: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757929"/>
              </p:ext>
            </p:extLst>
          </p:nvPr>
        </p:nvGraphicFramePr>
        <p:xfrm>
          <a:off x="2356242" y="4019136"/>
          <a:ext cx="1106593" cy="40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8" name="Equation" r:id="rId28" imgW="799920" imgH="304560" progId="Equation.DSMT4">
                  <p:embed/>
                </p:oleObj>
              </mc:Choice>
              <mc:Fallback>
                <p:oleObj name="Equation" r:id="rId28" imgW="799920" imgH="30456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242" y="4019136"/>
                        <a:ext cx="1106593" cy="406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704045" y="4037856"/>
            <a:ext cx="161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abscisses sont 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98337" y="4013466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et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10002"/>
              </p:ext>
            </p:extLst>
          </p:nvPr>
        </p:nvGraphicFramePr>
        <p:xfrm>
          <a:off x="4057980" y="4019322"/>
          <a:ext cx="1123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9" name="Equation" r:id="rId30" imgW="812520" imgH="304560" progId="Equation.DSMT4">
                  <p:embed/>
                </p:oleObj>
              </mc:Choice>
              <mc:Fallback>
                <p:oleObj name="Equation" r:id="rId30" imgW="812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980" y="4019322"/>
                        <a:ext cx="112395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0736" name="Picture 4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40" y="385882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704045" y="4367306"/>
            <a:ext cx="8239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5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b)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les points d’intersection de la courbe  avec l’axe des 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ordonnées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04045" y="4675869"/>
            <a:ext cx="78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point d’intersection de la courbe </a:t>
            </a:r>
            <a:r>
              <a:rPr lang="fr-FR" dirty="0" smtClean="0"/>
              <a:t>avec </a:t>
            </a:r>
            <a:r>
              <a:rPr lang="fr-FR" dirty="0"/>
              <a:t>l’axe des ordonnées a une abscisse nulle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04045" y="4964624"/>
            <a:ext cx="9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</a:t>
            </a:r>
            <a:r>
              <a:rPr lang="fr-FR" dirty="0" smtClean="0"/>
              <a:t>a: </a:t>
            </a:r>
            <a:endParaRPr lang="fr-FR" dirty="0"/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259505"/>
              </p:ext>
            </p:extLst>
          </p:nvPr>
        </p:nvGraphicFramePr>
        <p:xfrm>
          <a:off x="1640212" y="5012386"/>
          <a:ext cx="2281880" cy="3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0" name="Equation" r:id="rId33" imgW="1562040" imgH="253800" progId="Equation.DSMT4">
                  <p:embed/>
                </p:oleObj>
              </mc:Choice>
              <mc:Fallback>
                <p:oleObj name="Equation" r:id="rId33" imgW="156204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212" y="5012386"/>
                        <a:ext cx="2281880" cy="37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704045" y="5333956"/>
            <a:ext cx="704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Le </a:t>
            </a:r>
            <a:r>
              <a:rPr lang="fr-FR" dirty="0"/>
              <a:t>point d’intersection de la courbe avec l’axe des ordonnées </a:t>
            </a:r>
            <a:r>
              <a:rPr lang="fr-FR" dirty="0" smtClean="0"/>
              <a:t> est : </a:t>
            </a:r>
            <a:endParaRPr lang="fr-FR" dirty="0"/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284777"/>
              </p:ext>
            </p:extLst>
          </p:nvPr>
        </p:nvGraphicFramePr>
        <p:xfrm>
          <a:off x="7648340" y="5363563"/>
          <a:ext cx="685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1" name="Equation" r:id="rId35" imgW="495000" imgH="253800" progId="Equation.DSMT4">
                  <p:embed/>
                </p:oleObj>
              </mc:Choice>
              <mc:Fallback>
                <p:oleObj name="Equation" r:id="rId35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340" y="5363563"/>
                        <a:ext cx="6858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22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24" grpId="0"/>
      <p:bldP spid="57" grpId="0"/>
      <p:bldP spid="61" grpId="0"/>
      <p:bldP spid="63" grpId="0"/>
      <p:bldP spid="66" grpId="0"/>
      <p:bldP spid="68" grpId="0"/>
      <p:bldP spid="69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au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729673"/>
                  </p:ext>
                </p:extLst>
              </p:nvPr>
            </p:nvGraphicFramePr>
            <p:xfrm>
              <a:off x="3994072" y="3931653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</a:rPr>
                            <a:t> </a:t>
                          </a:r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au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729673"/>
                  </p:ext>
                </p:extLst>
              </p:nvPr>
            </p:nvGraphicFramePr>
            <p:xfrm>
              <a:off x="3994072" y="3931653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3"/>
                          <a:stretch>
                            <a:fillRect l="-121649" t="-10667" r="-314433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</a:rPr>
                            <a:t> </a:t>
                          </a:r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3"/>
                          <a:stretch>
                            <a:fillRect l="-290977" t="-10667" b="-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5847" y="296277"/>
            <a:ext cx="3178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</a:rPr>
              <a:t>4) </a:t>
            </a:r>
            <a:r>
              <a:rPr lang="fr-FR" sz="2400" b="1" dirty="0">
                <a:solidFill>
                  <a:srgbClr val="FF0000"/>
                </a:solidFill>
              </a:rPr>
              <a:t>Etude et graphe de 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2720" y="307459"/>
            <a:ext cx="449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et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75180"/>
              </p:ext>
            </p:extLst>
          </p:nvPr>
        </p:nvGraphicFramePr>
        <p:xfrm>
          <a:off x="6790835" y="313949"/>
          <a:ext cx="835367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18" name="Equation" r:id="rId4" imgW="431640" imgH="203040" progId="Equation.DSMT4">
                  <p:embed/>
                </p:oleObj>
              </mc:Choice>
              <mc:Fallback>
                <p:oleObj name="Equation" r:id="rId4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835" y="313949"/>
                        <a:ext cx="835367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46016"/>
              </p:ext>
            </p:extLst>
          </p:nvPr>
        </p:nvGraphicFramePr>
        <p:xfrm>
          <a:off x="8062237" y="296277"/>
          <a:ext cx="809819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19" name="Equation" r:id="rId6" imgW="419040" imgH="203040" progId="Equation.DSMT4">
                  <p:embed/>
                </p:oleObj>
              </mc:Choice>
              <mc:Fallback>
                <p:oleObj name="Equation" r:id="rId6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237" y="296277"/>
                        <a:ext cx="809819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60122" y="307459"/>
            <a:ext cx="888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avec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42028"/>
              </p:ext>
            </p:extLst>
          </p:nvPr>
        </p:nvGraphicFramePr>
        <p:xfrm>
          <a:off x="4084320" y="128954"/>
          <a:ext cx="1933893" cy="79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0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320" y="128954"/>
                        <a:ext cx="1933893" cy="796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70752" y="957672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 Propriétés :</a:t>
            </a: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02468" y="757942"/>
                <a:ext cx="7125784" cy="7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la fonction définie par 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𝑎𝑥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fr-FR" sz="2800" dirty="0"/>
                          <m:t> </m:t>
                        </m:r>
                      </m:num>
                      <m:den>
                        <m:r>
                          <a:rPr lang="fr-FR" sz="2800" b="0" i="1" smtClean="0">
                            <a:latin typeface="Cambria Math"/>
                          </a:rPr>
                          <m:t>𝑐𝑥</m:t>
                        </m:r>
                        <m:r>
                          <a:rPr lang="fr-FR" sz="2800" b="0" i="1" smtClean="0">
                            <a:latin typeface="Cambria Math"/>
                          </a:rPr>
                          <m:t>+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468" y="757942"/>
                <a:ext cx="7125784" cy="712887"/>
              </a:xfrm>
              <a:prstGeom prst="rect">
                <a:avLst/>
              </a:prstGeom>
              <a:blipFill rotWithShape="1">
                <a:blip r:embed="rId10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6910" y="1470829"/>
                <a:ext cx="94984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Pour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tout réel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𝐷𝑓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on peut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écrire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0" y="1470829"/>
                <a:ext cx="9498484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706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69203"/>
              </p:ext>
            </p:extLst>
          </p:nvPr>
        </p:nvGraphicFramePr>
        <p:xfrm>
          <a:off x="9021462" y="927090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1"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462" y="927090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290749" y="929719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avec 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6910" y="4162285"/>
            <a:ext cx="3097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u="sng" dirty="0" smtClean="0">
                <a:solidFill>
                  <a:srgbClr val="000000"/>
                </a:solidFill>
                <a:latin typeface="Times New Roman" pitchFamily="18" charset="0"/>
              </a:rPr>
              <a:t>Tableau </a:t>
            </a:r>
            <a:r>
              <a:rPr lang="fr-FR" altLang="fr-FR" sz="2000" u="sng" dirty="0">
                <a:solidFill>
                  <a:srgbClr val="000000"/>
                </a:solidFill>
                <a:latin typeface="Times New Roman" pitchFamily="18" charset="0"/>
              </a:rPr>
              <a:t>de variations de f</a:t>
            </a:r>
            <a:endParaRPr lang="fr-FR" altLang="fr-FR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910" y="5044828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a)Exemple:</a:t>
            </a: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242494" y="4941180"/>
                <a:ext cx="7125784" cy="586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la fonction définie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800" b="0" i="1" smtClean="0">
                            <a:latin typeface="Cambria Math"/>
                          </a:rPr>
                          <m:t>2</m:t>
                        </m:r>
                        <m:r>
                          <a:rPr lang="fr-FR" sz="2800" i="1">
                            <a:latin typeface="Cambria Math"/>
                          </a:rPr>
                          <m:t>𝑥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0" i="1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2800" dirty="0"/>
                          <m:t> </m:t>
                        </m:r>
                      </m:num>
                      <m:den>
                        <m:r>
                          <a:rPr lang="fr-FR" sz="2800" i="1">
                            <a:latin typeface="Cambria Math"/>
                          </a:rPr>
                          <m:t>𝑥</m:t>
                        </m:r>
                        <m:r>
                          <a:rPr lang="fr-FR" sz="28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94" y="4941180"/>
                <a:ext cx="7125784" cy="586251"/>
              </a:xfrm>
              <a:prstGeom prst="rect">
                <a:avLst/>
              </a:prstGeom>
              <a:blipFill rotWithShape="1">
                <a:blip r:embed="rId14"/>
                <a:stretch>
                  <a:fillRect l="-941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98359" y="5424090"/>
                <a:ext cx="10795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AutoNum type="arabicParenR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Déterminer </a:t>
                </a:r>
                <a:r>
                  <a:rPr lang="fr-FR" sz="2000" dirty="0">
                    <a:latin typeface="Comic Sans MS" panose="030F0702030302020204" pitchFamily="66" charset="0"/>
                  </a:rPr>
                  <a:t>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2</a:t>
                </a:r>
                <a:r>
                  <a:rPr lang="fr-FR" sz="2000" dirty="0">
                    <a:latin typeface="Comic Sans MS" panose="030F0702030302020204" pitchFamily="66" charset="0"/>
                  </a:rPr>
                  <a:t>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  la forme </a:t>
                </a:r>
                <a:r>
                  <a:rPr lang="fr-FR" sz="2000" dirty="0">
                    <a:latin typeface="Comic Sans MS" panose="030F0702030302020204" pitchFamily="66" charset="0"/>
                  </a:rPr>
                  <a:t>réduite de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</m:t>
                    </m:r>
                    <m:r>
                      <a:rPr lang="fr-FR" sz="20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3) </a:t>
                </a:r>
                <a:r>
                  <a:rPr lang="fr-FR" sz="2000" dirty="0">
                    <a:latin typeface="Comic Sans MS" panose="030F0702030302020204" pitchFamily="66" charset="0"/>
                  </a:rPr>
                  <a:t>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4) Tracer la courbe représentatif de </a:t>
                </a:r>
                <a:r>
                  <a:rPr lang="fr-FR" sz="2000" dirty="0">
                    <a:latin typeface="Comic Sans MS" panose="030F0702030302020204" pitchFamily="66" charset="0"/>
                  </a:rPr>
                  <a:t>f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dans un </a:t>
                </a:r>
                <a:r>
                  <a:rPr lang="fr-FR" sz="2000" dirty="0">
                    <a:latin typeface="Comic Sans MS" panose="030F0702030302020204" pitchFamily="66" charset="0"/>
                  </a:rPr>
                  <a:t>Repère orthonormé 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9" y="5424090"/>
                <a:ext cx="10795282" cy="1323439"/>
              </a:xfrm>
              <a:prstGeom prst="rect">
                <a:avLst/>
              </a:prstGeom>
              <a:blipFill rotWithShape="1">
                <a:blip r:embed="rId15"/>
                <a:stretch>
                  <a:fillRect l="-847" t="-5991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750732"/>
              </p:ext>
            </p:extLst>
          </p:nvPr>
        </p:nvGraphicFramePr>
        <p:xfrm>
          <a:off x="7837478" y="3310520"/>
          <a:ext cx="774314" cy="26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2" name="Equation" r:id="rId16" imgW="406080" imgH="139680" progId="Equation.DSMT4">
                  <p:embed/>
                </p:oleObj>
              </mc:Choice>
              <mc:Fallback>
                <p:oleObj name="Equation" r:id="rId16" imgW="406080" imgH="139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78" y="3310520"/>
                        <a:ext cx="774314" cy="26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351" y="1718905"/>
                <a:ext cx="216431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351" y="1718905"/>
                <a:ext cx="2164310" cy="67672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73607" y="1826435"/>
                <a:ext cx="20072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sous la forme :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07" y="1826435"/>
                <a:ext cx="2007281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334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722269" y="1872601"/>
                <a:ext cx="3933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smtClean="0"/>
                  <a:t>(Dite </a:t>
                </a:r>
                <a:r>
                  <a:rPr lang="fr-FR" sz="2000" dirty="0"/>
                  <a:t>forme réduite </a:t>
                </a:r>
                <a:r>
                  <a:rPr lang="fr-FR" sz="2000" dirty="0" smtClean="0"/>
                  <a:t>de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 smtClean="0"/>
                  <a:t>   ) 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69" y="1872601"/>
                <a:ext cx="3933836" cy="400110"/>
              </a:xfrm>
              <a:prstGeom prst="rect">
                <a:avLst/>
              </a:prstGeom>
              <a:blipFill rotWithShape="1">
                <a:blip r:embed="rId20"/>
                <a:stretch>
                  <a:fillRect l="-1705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766910" y="2272711"/>
            <a:ext cx="106404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c)Dans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un Repère orthonormé  la courbe représentative de la fonction f  s’appelle une hyperbole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dont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les éléments caractéristiques sont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le centre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de symétrie qui est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le point :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Ses deux asymptotes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sont :</a:t>
            </a:r>
            <a:r>
              <a:rPr lang="fr-FR" sz="2000" b="0" dirty="0">
                <a:solidFill>
                  <a:schemeClr val="tx1"/>
                </a:solidFill>
                <a:latin typeface="Times New Roman" pitchFamily="18" charset="0"/>
              </a:rPr>
              <a:t>les droites  d’équations respectives </a:t>
            </a:r>
            <a:r>
              <a:rPr 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:                 ;      </a:t>
            </a:r>
            <a:endParaRPr lang="fr-FR" altLang="fr-FR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06582"/>
              </p:ext>
            </p:extLst>
          </p:nvPr>
        </p:nvGraphicFramePr>
        <p:xfrm>
          <a:off x="5103896" y="2934430"/>
          <a:ext cx="992104" cy="41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3" name="Equation" r:id="rId21" imgW="596641" imgH="253890" progId="Equation.DSMT4">
                  <p:embed/>
                </p:oleObj>
              </mc:Choice>
              <mc:Fallback>
                <p:oleObj name="Equation" r:id="rId21" imgW="596641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96" y="2934430"/>
                        <a:ext cx="992104" cy="41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16156"/>
              </p:ext>
            </p:extLst>
          </p:nvPr>
        </p:nvGraphicFramePr>
        <p:xfrm>
          <a:off x="8968228" y="3223694"/>
          <a:ext cx="8001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4" name="Equation" r:id="rId23" imgW="419040" imgH="203040" progId="Equation.DSMT4">
                  <p:embed/>
                </p:oleObj>
              </mc:Choice>
              <mc:Fallback>
                <p:oleObj name="Equation" r:id="rId23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8228" y="3223694"/>
                        <a:ext cx="800100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necteur droit 54"/>
          <p:cNvCxnSpPr/>
          <p:nvPr/>
        </p:nvCxnSpPr>
        <p:spPr>
          <a:xfrm>
            <a:off x="7802489" y="3969225"/>
            <a:ext cx="0" cy="8892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8"/>
          <p:cNvCxnSpPr/>
          <p:nvPr/>
        </p:nvCxnSpPr>
        <p:spPr>
          <a:xfrm>
            <a:off x="4956764" y="4480916"/>
            <a:ext cx="668181" cy="353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996997" y="4372672"/>
            <a:ext cx="0" cy="55288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815854" y="4362340"/>
            <a:ext cx="0" cy="5632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8"/>
          <p:cNvCxnSpPr/>
          <p:nvPr/>
        </p:nvCxnSpPr>
        <p:spPr>
          <a:xfrm>
            <a:off x="6143223" y="4439779"/>
            <a:ext cx="805508" cy="394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23530"/>
              </p:ext>
            </p:extLst>
          </p:nvPr>
        </p:nvGraphicFramePr>
        <p:xfrm>
          <a:off x="5356225" y="3568700"/>
          <a:ext cx="1122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5" name="Equation" r:id="rId25" imgW="583920" imgH="203040" progId="Equation.DSMT4">
                  <p:embed/>
                </p:oleObj>
              </mc:Choice>
              <mc:Fallback>
                <p:oleObj name="Equation" r:id="rId25" imgW="583920" imgH="203040" progId="Equation.DSMT4">
                  <p:embed/>
                  <p:pic>
                    <p:nvPicPr>
                      <p:cNvPr id="0" name="Obje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568700"/>
                        <a:ext cx="1122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au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07117"/>
                  </p:ext>
                </p:extLst>
              </p:nvPr>
            </p:nvGraphicFramePr>
            <p:xfrm>
              <a:off x="8238665" y="3984413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au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07117"/>
                  </p:ext>
                </p:extLst>
              </p:nvPr>
            </p:nvGraphicFramePr>
            <p:xfrm>
              <a:off x="8238665" y="3984413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27"/>
                          <a:stretch>
                            <a:fillRect l="-121649" t="-10667" r="-315464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27"/>
                          <a:stretch>
                            <a:fillRect l="-290977" t="-10667" r="-752" b="-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8" name="Straight Arrow Connector 8"/>
          <p:cNvCxnSpPr/>
          <p:nvPr/>
        </p:nvCxnSpPr>
        <p:spPr>
          <a:xfrm flipV="1">
            <a:off x="9201357" y="4492539"/>
            <a:ext cx="668181" cy="34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10241590" y="4425432"/>
            <a:ext cx="0" cy="55288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0060447" y="4415100"/>
            <a:ext cx="0" cy="5632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8"/>
          <p:cNvCxnSpPr/>
          <p:nvPr/>
        </p:nvCxnSpPr>
        <p:spPr>
          <a:xfrm flipV="1">
            <a:off x="10387816" y="4492539"/>
            <a:ext cx="805508" cy="34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713509"/>
              </p:ext>
            </p:extLst>
          </p:nvPr>
        </p:nvGraphicFramePr>
        <p:xfrm>
          <a:off x="9600818" y="3621460"/>
          <a:ext cx="1122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6" name="Equation" r:id="rId28" imgW="583920" imgH="203040" progId="Equation.DSMT4">
                  <p:embed/>
                </p:oleObj>
              </mc:Choice>
              <mc:Fallback>
                <p:oleObj name="Equation" r:id="rId28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818" y="3621460"/>
                        <a:ext cx="1122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0634117" y="2734375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fr-FR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57224"/>
              </p:ext>
            </p:extLst>
          </p:nvPr>
        </p:nvGraphicFramePr>
        <p:xfrm>
          <a:off x="5698861" y="3995444"/>
          <a:ext cx="362746" cy="27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7" name="Equation" r:id="rId30" imgW="152280" imgH="139680" progId="Equation.DSMT4">
                  <p:embed/>
                </p:oleObj>
              </mc:Choice>
              <mc:Fallback>
                <p:oleObj name="Equation" r:id="rId3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861" y="3995444"/>
                        <a:ext cx="362746" cy="274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2410"/>
              </p:ext>
            </p:extLst>
          </p:nvPr>
        </p:nvGraphicFramePr>
        <p:xfrm>
          <a:off x="9983049" y="4088259"/>
          <a:ext cx="362746" cy="27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8" name="Equation" r:id="rId32" imgW="152280" imgH="139680" progId="Equation.DSMT4">
                  <p:embed/>
                </p:oleObj>
              </mc:Choice>
              <mc:Fallback>
                <p:oleObj name="Equation" r:id="rId32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3049" y="4088259"/>
                        <a:ext cx="362746" cy="274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24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5711654" y="11667"/>
            <a:ext cx="0" cy="6201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2945" y="352510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4609"/>
              </p:ext>
            </p:extLst>
          </p:nvPr>
        </p:nvGraphicFramePr>
        <p:xfrm>
          <a:off x="1782763" y="263525"/>
          <a:ext cx="15700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5" name="Equation" r:id="rId3" imgW="1015920" imgH="393480" progId="Equation.DSMT4">
                  <p:embed/>
                </p:oleObj>
              </mc:Choice>
              <mc:Fallback>
                <p:oleObj name="Equation" r:id="rId3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63525"/>
                        <a:ext cx="15700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2945" y="927082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376011"/>
              </p:ext>
            </p:extLst>
          </p:nvPr>
        </p:nvGraphicFramePr>
        <p:xfrm>
          <a:off x="1547813" y="2047875"/>
          <a:ext cx="1409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6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47875"/>
                        <a:ext cx="1409700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44453" y="2080892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453" y="130435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 est définie ssi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60415"/>
              </p:ext>
            </p:extLst>
          </p:nvPr>
        </p:nvGraphicFramePr>
        <p:xfrm>
          <a:off x="2928938" y="1330325"/>
          <a:ext cx="9731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7"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330325"/>
                        <a:ext cx="973137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50504"/>
              </p:ext>
            </p:extLst>
          </p:nvPr>
        </p:nvGraphicFramePr>
        <p:xfrm>
          <a:off x="3416300" y="1684338"/>
          <a:ext cx="6873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8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684338"/>
                        <a:ext cx="687388" cy="325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64046"/>
              </p:ext>
            </p:extLst>
          </p:nvPr>
        </p:nvGraphicFramePr>
        <p:xfrm>
          <a:off x="882650" y="1714500"/>
          <a:ext cx="936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9" name="Equation" r:id="rId11" imgW="558720" imgH="177480" progId="Equation.DSMT4">
                  <p:embed/>
                </p:oleObj>
              </mc:Choice>
              <mc:Fallback>
                <p:oleObj name="Equation" r:id="rId1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714500"/>
                        <a:ext cx="936625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889331" y="1697189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à: 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69265"/>
              </p:ext>
            </p:extLst>
          </p:nvPr>
        </p:nvGraphicFramePr>
        <p:xfrm>
          <a:off x="3095625" y="2047875"/>
          <a:ext cx="19399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0" name="Equation" r:id="rId13" imgW="1117440" imgH="253800" progId="Equation.DSMT4">
                  <p:embed/>
                </p:oleObj>
              </mc:Choice>
              <mc:Fallback>
                <p:oleObj name="Equation" r:id="rId13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047875"/>
                        <a:ext cx="1939925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6904" y="2529193"/>
                <a:ext cx="4533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Déterminer  la forme réduite de: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</m:t>
                    </m:r>
                    <m:r>
                      <a:rPr lang="fr-FR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4" y="2529193"/>
                <a:ext cx="4533742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075" t="-6667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53570"/>
              </p:ext>
            </p:extLst>
          </p:nvPr>
        </p:nvGraphicFramePr>
        <p:xfrm>
          <a:off x="973958" y="2958418"/>
          <a:ext cx="15700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1" name="Equation" r:id="rId16" imgW="1015920" imgH="393480" progId="Equation.DSMT4">
                  <p:embed/>
                </p:oleObj>
              </mc:Choice>
              <mc:Fallback>
                <p:oleObj name="Equation" r:id="rId16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958" y="2958418"/>
                        <a:ext cx="15700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47929"/>
              </p:ext>
            </p:extLst>
          </p:nvPr>
        </p:nvGraphicFramePr>
        <p:xfrm>
          <a:off x="1161163" y="4400259"/>
          <a:ext cx="10715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2" name="Equation" r:id="rId18" imgW="495000" imgH="164880" progId="Equation.DSMT4">
                  <p:embed/>
                </p:oleObj>
              </mc:Choice>
              <mc:Fallback>
                <p:oleObj name="Equation" r:id="rId18" imgW="4950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163" y="4400259"/>
                        <a:ext cx="1071562" cy="280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Connecteur droit 51"/>
          <p:cNvCxnSpPr/>
          <p:nvPr/>
        </p:nvCxnSpPr>
        <p:spPr>
          <a:xfrm>
            <a:off x="2410259" y="4400259"/>
            <a:ext cx="0" cy="1146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428033" y="4768521"/>
            <a:ext cx="9114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318317"/>
              </p:ext>
            </p:extLst>
          </p:nvPr>
        </p:nvGraphicFramePr>
        <p:xfrm>
          <a:off x="2520950" y="4348163"/>
          <a:ext cx="6921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3" name="Equation" r:id="rId20" imgW="291960" imgH="164880" progId="Equation.DSMT4">
                  <p:embed/>
                </p:oleObj>
              </mc:Choice>
              <mc:Fallback>
                <p:oleObj name="Equation" r:id="rId20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348163"/>
                        <a:ext cx="692150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37804"/>
              </p:ext>
            </p:extLst>
          </p:nvPr>
        </p:nvGraphicFramePr>
        <p:xfrm>
          <a:off x="2532063" y="4819650"/>
          <a:ext cx="43973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4" name="Equation" r:id="rId22" imgW="203040" imgH="164880" progId="Equation.DSMT4">
                  <p:embed/>
                </p:oleObj>
              </mc:Choice>
              <mc:Fallback>
                <p:oleObj name="Equation" r:id="rId2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4819650"/>
                        <a:ext cx="439737" cy="284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1151"/>
              </p:ext>
            </p:extLst>
          </p:nvPr>
        </p:nvGraphicFramePr>
        <p:xfrm>
          <a:off x="1199230" y="4746772"/>
          <a:ext cx="537301" cy="27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5" name="Equation" r:id="rId24" imgW="317160" imgH="164880" progId="Equation.DSMT4">
                  <p:embed/>
                </p:oleObj>
              </mc:Choice>
              <mc:Fallback>
                <p:oleObj name="Equation" r:id="rId24" imgW="3171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99230" y="4746772"/>
                        <a:ext cx="537301" cy="27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23118"/>
              </p:ext>
            </p:extLst>
          </p:nvPr>
        </p:nvGraphicFramePr>
        <p:xfrm>
          <a:off x="819850" y="4602627"/>
          <a:ext cx="373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6" name="Equation" r:id="rId26" imgW="152280" imgH="152280" progId="Equation.DSMT4">
                  <p:embed/>
                </p:oleObj>
              </mc:Choice>
              <mc:Fallback>
                <p:oleObj name="Equation" r:id="rId2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50" y="4602627"/>
                        <a:ext cx="373063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onnecteur droit 68"/>
          <p:cNvCxnSpPr/>
          <p:nvPr/>
        </p:nvCxnSpPr>
        <p:spPr>
          <a:xfrm>
            <a:off x="1115719" y="5217511"/>
            <a:ext cx="1162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25991"/>
              </p:ext>
            </p:extLst>
          </p:nvPr>
        </p:nvGraphicFramePr>
        <p:xfrm>
          <a:off x="1319213" y="5260975"/>
          <a:ext cx="4127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7" name="Equation" r:id="rId28" imgW="190440" imgH="164880" progId="Equation.DSMT4">
                  <p:embed/>
                </p:oleObj>
              </mc:Choice>
              <mc:Fallback>
                <p:oleObj name="Equation" r:id="rId2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5260975"/>
                        <a:ext cx="412750" cy="282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40589"/>
              </p:ext>
            </p:extLst>
          </p:nvPr>
        </p:nvGraphicFramePr>
        <p:xfrm>
          <a:off x="1645518" y="5235755"/>
          <a:ext cx="523314" cy="31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8" name="Equation" r:id="rId30" imgW="279360" imgH="164880" progId="Equation.DSMT4">
                  <p:embed/>
                </p:oleObj>
              </mc:Choice>
              <mc:Fallback>
                <p:oleObj name="Equation" r:id="rId30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518" y="5235755"/>
                        <a:ext cx="523314" cy="310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04596"/>
              </p:ext>
            </p:extLst>
          </p:nvPr>
        </p:nvGraphicFramePr>
        <p:xfrm>
          <a:off x="1846369" y="4720962"/>
          <a:ext cx="431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29" name="Equation" r:id="rId32" imgW="203040" imgH="164880" progId="Equation.DSMT4">
                  <p:embed/>
                </p:oleObj>
              </mc:Choice>
              <mc:Fallback>
                <p:oleObj name="Equation" r:id="rId32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846369" y="4720962"/>
                        <a:ext cx="4318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915961" y="3659450"/>
            <a:ext cx="477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va Effectuer la division euclidienne du polynôme        </a:t>
            </a:r>
            <a:r>
              <a:rPr lang="fr-FR" dirty="0" smtClean="0"/>
              <a:t>              </a:t>
            </a:r>
            <a:r>
              <a:rPr lang="fr-FR" dirty="0"/>
              <a:t>par </a:t>
            </a: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17590"/>
              </p:ext>
            </p:extLst>
          </p:nvPr>
        </p:nvGraphicFramePr>
        <p:xfrm>
          <a:off x="1939762" y="3982615"/>
          <a:ext cx="10715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0" name="Equation" r:id="rId34" imgW="495000" imgH="164880" progId="Equation.DSMT4">
                  <p:embed/>
                </p:oleObj>
              </mc:Choice>
              <mc:Fallback>
                <p:oleObj name="Equation" r:id="rId34" imgW="4950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762" y="3982615"/>
                        <a:ext cx="1071562" cy="280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15965"/>
              </p:ext>
            </p:extLst>
          </p:nvPr>
        </p:nvGraphicFramePr>
        <p:xfrm>
          <a:off x="3656013" y="3983038"/>
          <a:ext cx="641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1" name="Equation" r:id="rId36" imgW="291960" imgH="164880" progId="Equation.DSMT4">
                  <p:embed/>
                </p:oleObj>
              </mc:Choice>
              <mc:Fallback>
                <p:oleObj name="Equation" r:id="rId36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983038"/>
                        <a:ext cx="641350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3601966" y="499204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85" name="Obje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538084"/>
              </p:ext>
            </p:extLst>
          </p:nvPr>
        </p:nvGraphicFramePr>
        <p:xfrm>
          <a:off x="2819400" y="5357813"/>
          <a:ext cx="2825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2" name="Equation" r:id="rId38" imgW="1371600" imgH="253800" progId="Equation.DSMT4">
                  <p:embed/>
                </p:oleObj>
              </mc:Choice>
              <mc:Fallback>
                <p:oleObj name="Equation" r:id="rId38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57813"/>
                        <a:ext cx="2825750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5824285" y="186730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85045"/>
              </p:ext>
            </p:extLst>
          </p:nvPr>
        </p:nvGraphicFramePr>
        <p:xfrm>
          <a:off x="6090969" y="556062"/>
          <a:ext cx="15700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3" name="Equation" r:id="rId40" imgW="1015920" imgH="393480" progId="Equation.DSMT4">
                  <p:embed/>
                </p:oleObj>
              </mc:Choice>
              <mc:Fallback>
                <p:oleObj name="Equation" r:id="rId40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969" y="556062"/>
                        <a:ext cx="15700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44183"/>
              </p:ext>
            </p:extLst>
          </p:nvPr>
        </p:nvGraphicFramePr>
        <p:xfrm>
          <a:off x="7661006" y="479202"/>
          <a:ext cx="1746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4" name="Equation" r:id="rId42" imgW="1130040" imgH="419040" progId="Equation.DSMT4">
                  <p:embed/>
                </p:oleObj>
              </mc:Choice>
              <mc:Fallback>
                <p:oleObj name="Equation" r:id="rId42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006" y="479202"/>
                        <a:ext cx="17462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618075"/>
              </p:ext>
            </p:extLst>
          </p:nvPr>
        </p:nvGraphicFramePr>
        <p:xfrm>
          <a:off x="7750175" y="1230313"/>
          <a:ext cx="13128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5" name="Equation" r:id="rId44" imgW="850680" imgH="419040" progId="Equation.DSMT4">
                  <p:embed/>
                </p:oleObj>
              </mc:Choice>
              <mc:Fallback>
                <p:oleObj name="Equation" r:id="rId44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5" y="1230313"/>
                        <a:ext cx="13128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17678"/>
              </p:ext>
            </p:extLst>
          </p:nvPr>
        </p:nvGraphicFramePr>
        <p:xfrm>
          <a:off x="9113205" y="1269080"/>
          <a:ext cx="549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6" name="Equation" r:id="rId46" imgW="355320" imgH="393480" progId="Equation.DSMT4">
                  <p:embed/>
                </p:oleObj>
              </mc:Choice>
              <mc:Fallback>
                <p:oleObj name="Equation" r:id="rId4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3205" y="1269080"/>
                        <a:ext cx="5492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02625"/>
              </p:ext>
            </p:extLst>
          </p:nvPr>
        </p:nvGraphicFramePr>
        <p:xfrm>
          <a:off x="7530011" y="2122599"/>
          <a:ext cx="666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7" name="Equation" r:id="rId48" imgW="431640" imgH="164880" progId="Equation.DSMT4">
                  <p:embed/>
                </p:oleObj>
              </mc:Choice>
              <mc:Fallback>
                <p:oleObj name="Equation" r:id="rId48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011" y="2122599"/>
                        <a:ext cx="666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14024"/>
              </p:ext>
            </p:extLst>
          </p:nvPr>
        </p:nvGraphicFramePr>
        <p:xfrm>
          <a:off x="8296981" y="1959170"/>
          <a:ext cx="549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8" name="Equation" r:id="rId50" imgW="355320" imgH="393480" progId="Equation.DSMT4">
                  <p:embed/>
                </p:oleObj>
              </mc:Choice>
              <mc:Fallback>
                <p:oleObj name="Equation" r:id="rId50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981" y="1959170"/>
                        <a:ext cx="5492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70023"/>
              </p:ext>
            </p:extLst>
          </p:nvPr>
        </p:nvGraphicFramePr>
        <p:xfrm>
          <a:off x="6920258" y="2068708"/>
          <a:ext cx="6064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9" name="Equation" r:id="rId52" imgW="393480" imgH="253800" progId="Equation.DSMT4">
                  <p:embed/>
                </p:oleObj>
              </mc:Choice>
              <mc:Fallback>
                <p:oleObj name="Equation" r:id="rId52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258" y="2068708"/>
                        <a:ext cx="6064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3"/>
          <p:cNvSpPr/>
          <p:nvPr/>
        </p:nvSpPr>
        <p:spPr>
          <a:xfrm>
            <a:off x="6070345" y="208089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13205" y="2066521"/>
                <a:ext cx="28602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la forme réduite de: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</m:t>
                    </m:r>
                    <m:r>
                      <a:rPr lang="fr-FR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05" y="2066521"/>
                <a:ext cx="2860207" cy="369332"/>
              </a:xfrm>
              <a:prstGeom prst="rect">
                <a:avLst/>
              </a:prstGeom>
              <a:blipFill rotWithShape="1">
                <a:blip r:embed="rId54"/>
                <a:stretch>
                  <a:fillRect l="-191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20258" y="2494298"/>
                <a:ext cx="232653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58" y="2494298"/>
                <a:ext cx="2326534" cy="618246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070344" y="309462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920258" y="3079235"/>
                <a:ext cx="9026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58" y="3079235"/>
                <a:ext cx="902618" cy="400110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083525" y="3079235"/>
                <a:ext cx="10965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525" y="3079235"/>
                <a:ext cx="1096582" cy="400110"/>
              </a:xfrm>
              <a:prstGeom prst="rect">
                <a:avLst/>
              </a:prstGeom>
              <a:blipFill rotWithShape="1">
                <a:blip r:embed="rId5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757583" y="309462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246792" y="309462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722517" y="3079235"/>
                <a:ext cx="10965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fr-F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517" y="3079235"/>
                <a:ext cx="1096582" cy="400110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5979338" y="3526262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3) le </a:t>
            </a:r>
            <a:r>
              <a:rPr lang="fr-FR" dirty="0">
                <a:latin typeface="Comic Sans MS" panose="030F0702030302020204" pitchFamily="66" charset="0"/>
              </a:rPr>
              <a:t>tableau de variation de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au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24523"/>
                  </p:ext>
                </p:extLst>
              </p:nvPr>
            </p:nvGraphicFramePr>
            <p:xfrm>
              <a:off x="6173219" y="4366947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au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24523"/>
                  </p:ext>
                </p:extLst>
              </p:nvPr>
            </p:nvGraphicFramePr>
            <p:xfrm>
              <a:off x="6173219" y="4366947"/>
              <a:ext cx="3168728" cy="100056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188986"/>
                        </a:ext>
                      </a:extLst>
                    </a:gridCol>
                    <a:gridCol w="8107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59"/>
                          <a:stretch>
                            <a:fillRect l="-121649" t="-10667" r="-315464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59"/>
                          <a:stretch>
                            <a:fillRect l="-290977" t="-10667" r="-752" b="-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84735166"/>
                      </a:ext>
                    </a:extLst>
                  </a:tr>
                  <a:tr h="543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2" name="Straight Arrow Connector 8"/>
          <p:cNvCxnSpPr/>
          <p:nvPr/>
        </p:nvCxnSpPr>
        <p:spPr>
          <a:xfrm flipV="1">
            <a:off x="7135911" y="4875073"/>
            <a:ext cx="668181" cy="34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176144" y="4807966"/>
            <a:ext cx="0" cy="55288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995001" y="4797634"/>
            <a:ext cx="0" cy="5632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8"/>
          <p:cNvCxnSpPr/>
          <p:nvPr/>
        </p:nvCxnSpPr>
        <p:spPr>
          <a:xfrm flipV="1">
            <a:off x="8322370" y="4875073"/>
            <a:ext cx="805508" cy="34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87582"/>
              </p:ext>
            </p:extLst>
          </p:nvPr>
        </p:nvGraphicFramePr>
        <p:xfrm>
          <a:off x="6083275" y="3856519"/>
          <a:ext cx="20002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40" name="Equation" r:id="rId60" imgW="1041120" imgH="203040" progId="Equation.DSMT4">
                  <p:embed/>
                </p:oleObj>
              </mc:Choice>
              <mc:Fallback>
                <p:oleObj name="Equation" r:id="rId60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275" y="3856519"/>
                        <a:ext cx="20002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51117"/>
              </p:ext>
            </p:extLst>
          </p:nvPr>
        </p:nvGraphicFramePr>
        <p:xfrm>
          <a:off x="7991475" y="4444969"/>
          <a:ext cx="2127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41" name="Equation" r:id="rId62" imgW="88560" imgH="164880" progId="Equation.DSMT4">
                  <p:embed/>
                </p:oleObj>
              </mc:Choice>
              <mc:Fallback>
                <p:oleObj name="Equation" r:id="rId6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4444969"/>
                        <a:ext cx="21272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87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7" grpId="0"/>
      <p:bldP spid="20" grpId="0"/>
      <p:bldP spid="80" grpId="0"/>
      <p:bldP spid="84" grpId="0"/>
      <p:bldP spid="86" grpId="0"/>
      <p:bldP spid="94" grpId="0"/>
      <p:bldP spid="4" grpId="0"/>
      <p:bldP spid="8" grpId="0"/>
      <p:bldP spid="47" grpId="0"/>
      <p:bldP spid="48" grpId="0"/>
      <p:bldP spid="49" grpId="0"/>
      <p:bldP spid="50" grpId="0"/>
      <p:bldP spid="57" grpId="0"/>
      <p:bldP spid="58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181572" y="217245"/>
            <a:ext cx="0" cy="61560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55236" y="867787"/>
            <a:ext cx="433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4) </a:t>
            </a:r>
            <a:r>
              <a:rPr lang="fr-FR" dirty="0">
                <a:latin typeface="Comic Sans MS" panose="030F0702030302020204" pitchFamily="66" charset="0"/>
              </a:rPr>
              <a:t>Tracer la courbe représentatif de f</a:t>
            </a:r>
            <a:endParaRPr lang="fr-FR" dirty="0"/>
          </a:p>
        </p:txBody>
      </p:sp>
      <p:sp>
        <p:nvSpPr>
          <p:cNvPr id="125" name="Rectangle 10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9" name="Tableau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13588"/>
              </p:ext>
            </p:extLst>
          </p:nvPr>
        </p:nvGraphicFramePr>
        <p:xfrm>
          <a:off x="1051496" y="1334816"/>
          <a:ext cx="4365631" cy="7930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6468"/>
                <a:gridCol w="637309"/>
                <a:gridCol w="637309"/>
                <a:gridCol w="443345"/>
                <a:gridCol w="277091"/>
                <a:gridCol w="498764"/>
                <a:gridCol w="568036"/>
                <a:gridCol w="6373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-1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488218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-1,6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-1,5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-1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-3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-2,5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-2,3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4609"/>
              </p:ext>
            </p:extLst>
          </p:nvPr>
        </p:nvGraphicFramePr>
        <p:xfrm>
          <a:off x="1782763" y="263525"/>
          <a:ext cx="15700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4" name="Equation" r:id="rId3" imgW="1015920" imgH="393480" progId="Equation.DSMT4">
                  <p:embed/>
                </p:oleObj>
              </mc:Choice>
              <mc:Fallback>
                <p:oleObj name="Equation" r:id="rId3" imgW="1015920" imgH="393480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63525"/>
                        <a:ext cx="15700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8512"/>
              </p:ext>
            </p:extLst>
          </p:nvPr>
        </p:nvGraphicFramePr>
        <p:xfrm>
          <a:off x="857250" y="2216043"/>
          <a:ext cx="21209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5"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216043"/>
                        <a:ext cx="21209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87913"/>
              </p:ext>
            </p:extLst>
          </p:nvPr>
        </p:nvGraphicFramePr>
        <p:xfrm>
          <a:off x="849199" y="2804869"/>
          <a:ext cx="36306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6" name="Equation" r:id="rId7" imgW="2349360" imgH="393480" progId="Equation.DSMT4">
                  <p:embed/>
                </p:oleObj>
              </mc:Choice>
              <mc:Fallback>
                <p:oleObj name="Equation" r:id="rId7" imgW="234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99" y="2804869"/>
                        <a:ext cx="363061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47098"/>
              </p:ext>
            </p:extLst>
          </p:nvPr>
        </p:nvGraphicFramePr>
        <p:xfrm>
          <a:off x="3341945" y="2146011"/>
          <a:ext cx="245730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7" name="Equation" r:id="rId9" imgW="1904760" imgH="393480" progId="Equation.DSMT4">
                  <p:embed/>
                </p:oleObj>
              </mc:Choice>
              <mc:Fallback>
                <p:oleObj name="Equation" r:id="rId9" imgW="1904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945" y="2146011"/>
                        <a:ext cx="245730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89638"/>
              </p:ext>
            </p:extLst>
          </p:nvPr>
        </p:nvGraphicFramePr>
        <p:xfrm>
          <a:off x="3852863" y="4884467"/>
          <a:ext cx="67786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8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884467"/>
                        <a:ext cx="677862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655236" y="3295262"/>
            <a:ext cx="49688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Dans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un Repère orthonormé  la courbe représentative de la fonction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est une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hyperbole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dont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les éléments caractéristiques sont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le centre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de symétrie qui est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le point :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Ses deux asymptotes </a:t>
            </a: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sont :</a:t>
            </a:r>
            <a:r>
              <a:rPr lang="fr-FR" sz="2000" b="0" dirty="0">
                <a:solidFill>
                  <a:schemeClr val="tx1"/>
                </a:solidFill>
                <a:latin typeface="Times New Roman" pitchFamily="18" charset="0"/>
              </a:rPr>
              <a:t>les droites  d’équations respectives </a:t>
            </a:r>
            <a:r>
              <a:rPr 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:              ;      </a:t>
            </a:r>
            <a:endParaRPr lang="fr-FR" altLang="fr-FR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29573"/>
              </p:ext>
            </p:extLst>
          </p:nvPr>
        </p:nvGraphicFramePr>
        <p:xfrm>
          <a:off x="4991681" y="4267422"/>
          <a:ext cx="979114" cy="41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39" name="Equation" r:id="rId13" imgW="596880" imgH="253800" progId="Equation.DSMT4">
                  <p:embed/>
                </p:oleObj>
              </mc:Choice>
              <mc:Fallback>
                <p:oleObj name="Equation" r:id="rId13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81" y="4267422"/>
                        <a:ext cx="979114" cy="41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29316"/>
              </p:ext>
            </p:extLst>
          </p:nvPr>
        </p:nvGraphicFramePr>
        <p:xfrm>
          <a:off x="4900513" y="4847954"/>
          <a:ext cx="896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40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513" y="4847954"/>
                        <a:ext cx="896938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47" name="Picture 5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69" y="847308"/>
            <a:ext cx="5547179" cy="446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116"/>
          <p:cNvSpPr>
            <a:spLocks noChangeArrowheads="1"/>
          </p:cNvSpPr>
          <p:nvPr/>
        </p:nvSpPr>
        <p:spPr bwMode="auto">
          <a:xfrm>
            <a:off x="11204524" y="4254610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49" name="Oval 116"/>
          <p:cNvSpPr>
            <a:spLocks noChangeArrowheads="1"/>
          </p:cNvSpPr>
          <p:nvPr/>
        </p:nvSpPr>
        <p:spPr bwMode="auto">
          <a:xfrm>
            <a:off x="10320497" y="4505797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50" name="Oval 116"/>
          <p:cNvSpPr>
            <a:spLocks noChangeArrowheads="1"/>
          </p:cNvSpPr>
          <p:nvPr/>
        </p:nvSpPr>
        <p:spPr bwMode="auto">
          <a:xfrm>
            <a:off x="10754358" y="4391251"/>
            <a:ext cx="59876" cy="18466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51" name="Oval 116"/>
          <p:cNvSpPr>
            <a:spLocks noChangeArrowheads="1"/>
          </p:cNvSpPr>
          <p:nvPr/>
        </p:nvSpPr>
        <p:spPr bwMode="auto">
          <a:xfrm>
            <a:off x="8519820" y="4058071"/>
            <a:ext cx="59876" cy="103659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sp>
        <p:nvSpPr>
          <p:cNvPr id="53" name="Oval 116"/>
          <p:cNvSpPr>
            <a:spLocks noChangeArrowheads="1"/>
          </p:cNvSpPr>
          <p:nvPr/>
        </p:nvSpPr>
        <p:spPr bwMode="auto">
          <a:xfrm>
            <a:off x="8960678" y="3942712"/>
            <a:ext cx="45719" cy="13283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7921"/>
              </p:ext>
            </p:extLst>
          </p:nvPr>
        </p:nvGraphicFramePr>
        <p:xfrm>
          <a:off x="9945243" y="2502283"/>
          <a:ext cx="585043" cy="60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41" name="Equation" r:id="rId18" imgW="342720" imgH="253800" progId="Equation.DSMT4">
                  <p:embed/>
                </p:oleObj>
              </mc:Choice>
              <mc:Fallback>
                <p:oleObj name="Equation" r:id="rId18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243" y="2502283"/>
                        <a:ext cx="585043" cy="603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necteur droit 56"/>
          <p:cNvCxnSpPr/>
          <p:nvPr/>
        </p:nvCxnSpPr>
        <p:spPr>
          <a:xfrm>
            <a:off x="9929764" y="867787"/>
            <a:ext cx="0" cy="44764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 rot="16200000">
                <a:off x="9645389" y="1383612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45389" y="1383612"/>
                <a:ext cx="1088617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58"/>
          <p:cNvCxnSpPr/>
          <p:nvPr/>
        </p:nvCxnSpPr>
        <p:spPr>
          <a:xfrm flipH="1">
            <a:off x="6651495" y="4219526"/>
            <a:ext cx="5450198" cy="452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908175" y="3742657"/>
                <a:ext cx="10886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75" y="3742657"/>
                <a:ext cx="1088617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116"/>
          <p:cNvSpPr>
            <a:spLocks noChangeArrowheads="1"/>
          </p:cNvSpPr>
          <p:nvPr/>
        </p:nvSpPr>
        <p:spPr bwMode="auto">
          <a:xfrm flipV="1">
            <a:off x="9389231" y="3696491"/>
            <a:ext cx="89186" cy="15143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Encre 69"/>
              <p14:cNvContentPartPr/>
              <p14:nvPr/>
            </p14:nvContentPartPr>
            <p14:xfrm>
              <a:off x="6972418" y="2473640"/>
              <a:ext cx="2851001" cy="1688090"/>
            </p14:xfrm>
          </p:contentPart>
        </mc:Choice>
        <mc:Fallback xmlns="">
          <p:pic>
            <p:nvPicPr>
              <p:cNvPr id="70" name="Encre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0537" y="2461760"/>
                <a:ext cx="2874762" cy="1711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Encre 70"/>
              <p14:cNvContentPartPr/>
              <p14:nvPr/>
            </p14:nvContentPartPr>
            <p14:xfrm>
              <a:off x="9989642" y="4375178"/>
              <a:ext cx="1920978" cy="969086"/>
            </p14:xfrm>
          </p:contentPart>
        </mc:Choice>
        <mc:Fallback xmlns="">
          <p:pic>
            <p:nvPicPr>
              <p:cNvPr id="71" name="Encre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77762" y="4363298"/>
                <a:ext cx="1944738" cy="99284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84788"/>
              </p:ext>
            </p:extLst>
          </p:nvPr>
        </p:nvGraphicFramePr>
        <p:xfrm>
          <a:off x="9539630" y="3800426"/>
          <a:ext cx="9921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42" name="Equation" r:id="rId26" imgW="596880" imgH="253800" progId="Equation.DSMT4">
                  <p:embed/>
                </p:oleObj>
              </mc:Choice>
              <mc:Fallback>
                <p:oleObj name="Equation" r:id="rId26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9630" y="3800426"/>
                        <a:ext cx="9921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Cross 10"/>
          <p:cNvSpPr/>
          <p:nvPr/>
        </p:nvSpPr>
        <p:spPr>
          <a:xfrm>
            <a:off x="9854763" y="4150268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8" grpId="0" animBg="1"/>
      <p:bldP spid="49" grpId="0" animBg="1"/>
      <p:bldP spid="50" grpId="0" animBg="1"/>
      <p:bldP spid="51" grpId="0" animBg="1"/>
      <p:bldP spid="53" grpId="0" animBg="1"/>
      <p:bldP spid="58" grpId="0"/>
      <p:bldP spid="66" grpId="0"/>
      <p:bldP spid="68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88" y="1897103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132149" y="441500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1381581" y="637309"/>
                <a:ext cx="6792601" cy="5541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fr-FR" b="1" dirty="0" smtClean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a) </a:t>
                </a:r>
                <a:r>
                  <a:rPr lang="fr-FR" b="1" dirty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Équations du type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b="1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81" y="637309"/>
                <a:ext cx="6792601" cy="554182"/>
              </a:xfrm>
              <a:prstGeom prst="rect">
                <a:avLst/>
              </a:prstGeom>
              <a:blipFill rotWithShape="1">
                <a:blip r:embed="rId3"/>
                <a:stretch>
                  <a:fillRect l="-1436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/>
              <p:cNvSpPr txBox="1"/>
              <p:nvPr/>
            </p:nvSpPr>
            <p:spPr>
              <a:xfrm>
                <a:off x="9296636" y="3984677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636" y="3984677"/>
                <a:ext cx="79157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/>
              <p:nvPr/>
            </p:nvSpPr>
            <p:spPr>
              <a:xfrm>
                <a:off x="10695586" y="401762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586" y="4017622"/>
                <a:ext cx="79157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3"/>
          <p:cNvSpPr/>
          <p:nvPr/>
        </p:nvSpPr>
        <p:spPr>
          <a:xfrm>
            <a:off x="7960452" y="2184448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/>
              <p:cNvSpPr txBox="1"/>
              <p:nvPr/>
            </p:nvSpPr>
            <p:spPr>
              <a:xfrm>
                <a:off x="10419854" y="1775310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54" y="1775310"/>
                <a:ext cx="834437" cy="496674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5"/>
          <p:cNvCxnSpPr/>
          <p:nvPr/>
        </p:nvCxnSpPr>
        <p:spPr>
          <a:xfrm>
            <a:off x="7684227" y="2698914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ross 18"/>
          <p:cNvSpPr/>
          <p:nvPr/>
        </p:nvSpPr>
        <p:spPr>
          <a:xfrm>
            <a:off x="9601941" y="2628602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ross 20"/>
          <p:cNvSpPr/>
          <p:nvPr/>
        </p:nvSpPr>
        <p:spPr>
          <a:xfrm>
            <a:off x="10938601" y="261841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21"/>
          <p:cNvCxnSpPr/>
          <p:nvPr/>
        </p:nvCxnSpPr>
        <p:spPr>
          <a:xfrm flipV="1">
            <a:off x="9692421" y="2728012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 flipV="1">
            <a:off x="11029081" y="2760957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1169728" y="2273696"/>
            <a:ext cx="6790724" cy="56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dirty="0">
                <a:latin typeface="Comic Sans MS" panose="030F0702030302020204" pitchFamily="66" charset="0"/>
              </a:rPr>
              <a:t>Tracer la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droite horizontale</a:t>
            </a:r>
            <a:r>
              <a:rPr lang="fr-FR" dirty="0">
                <a:latin typeface="Comic Sans MS" panose="030F0702030302020204" pitchFamily="66" charset="0"/>
              </a:rPr>
              <a:t> passant par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2439" y="1527771"/>
                <a:ext cx="100187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39" y="1527771"/>
                <a:ext cx="1001871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48" t="-6667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81581" y="1897103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3"/>
              <p:cNvSpPr txBox="1">
                <a:spLocks/>
              </p:cNvSpPr>
              <p:nvPr/>
            </p:nvSpPr>
            <p:spPr>
              <a:xfrm>
                <a:off x="1169728" y="2554729"/>
                <a:ext cx="5983119" cy="10298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dirty="0">
                    <a:latin typeface="Comic Sans MS" panose="030F0702030302020204" pitchFamily="66" charset="0"/>
                  </a:rPr>
                  <a:t>Lire les abscisses des points d’intersection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           </a:t>
                </a:r>
                <a:r>
                  <a:rPr lang="fr-FR" dirty="0">
                    <a:latin typeface="Comic Sans MS" panose="030F0702030302020204" pitchFamily="66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de cette droite.</a:t>
                </a:r>
              </a:p>
            </p:txBody>
          </p:sp>
        </mc:Choice>
        <mc:Fallback xmlns="">
          <p:sp>
            <p:nvSpPr>
              <p:cNvPr id="20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8" y="2554729"/>
                <a:ext cx="5983119" cy="1029894"/>
              </a:xfrm>
              <a:prstGeom prst="rect">
                <a:avLst/>
              </a:prstGeom>
              <a:blipFill rotWithShape="1">
                <a:blip r:embed="rId8"/>
                <a:stretch>
                  <a:fillRect l="-1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contenu 3"/>
          <p:cNvSpPr txBox="1">
            <a:spLocks/>
          </p:cNvSpPr>
          <p:nvPr/>
        </p:nvSpPr>
        <p:spPr>
          <a:xfrm>
            <a:off x="1169728" y="3318137"/>
            <a:ext cx="5286608" cy="897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dirty="0">
                <a:latin typeface="Comic Sans MS" panose="030F0702030302020204" pitchFamily="66" charset="0"/>
              </a:rPr>
              <a:t>L’ensemble des solutions se note :         						S = {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FR" dirty="0">
                <a:latin typeface="Comic Sans MS" panose="030F0702030302020204" pitchFamily="66" charset="0"/>
              </a:rPr>
              <a:t>;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fr-FR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" y="280788"/>
            <a:ext cx="10019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5) Exemples de résolution graphique des équations et inéquations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1581" y="1098551"/>
                <a:ext cx="9641637" cy="429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spcBef>
                    <a:spcPct val="20000"/>
                  </a:spcBef>
                </a:pP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</a:t>
                </a:r>
                <a:r>
                  <a:rPr lang="fr-FR" sz="20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est tracée dans un repère.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81" y="1098551"/>
                <a:ext cx="9641637" cy="429220"/>
              </a:xfrm>
              <a:prstGeom prst="rect">
                <a:avLst/>
              </a:prstGeom>
              <a:blipFill rotWithShape="1">
                <a:blip r:embed="rId9"/>
                <a:stretch>
                  <a:fillRect l="-696" t="-7042" b="-16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72397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0" grpId="0"/>
      <p:bldP spid="11" grpId="0" animBg="1"/>
      <p:bldP spid="12" grpId="0"/>
      <p:bldP spid="14" grpId="0" animBg="1"/>
      <p:bldP spid="15" grpId="0" animBg="1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51" y="3118514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229013" y="565089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8" y="1460493"/>
                <a:ext cx="10121537" cy="106220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</a:t>
                </a:r>
                <a:r>
                  <a:rPr lang="fr-FR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dirty="0">
                    <a:latin typeface="Comic Sans MS" panose="030F0702030302020204" pitchFamily="66" charset="0"/>
                  </a:rPr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est tracée dans un repère.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8" y="1460493"/>
                <a:ext cx="10121537" cy="1062205"/>
              </a:xfrm>
              <a:blipFill rotWithShape="1">
                <a:blip r:embed="rId3"/>
                <a:stretch>
                  <a:fillRect l="-1505" t="-12069" b="-11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1484308" y="583220"/>
                <a:ext cx="10535413" cy="887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b) </a:t>
                </a:r>
                <a:r>
                  <a:rPr lang="fr-FR" sz="2800" b="1" dirty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Inéquations du type </a:t>
                </a:r>
                <a14:m>
                  <m:oMath xmlns:m="http://schemas.openxmlformats.org/officeDocument/2006/math"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800" b="1" dirty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2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800" b="1" dirty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583220"/>
                <a:ext cx="10535413" cy="887879"/>
              </a:xfrm>
              <a:prstGeom prst="rect">
                <a:avLst/>
              </a:prstGeom>
              <a:blipFill rotWithShape="1">
                <a:blip r:embed="rId4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3"/>
              <p:cNvSpPr txBox="1">
                <a:spLocks/>
              </p:cNvSpPr>
              <p:nvPr/>
            </p:nvSpPr>
            <p:spPr>
              <a:xfrm>
                <a:off x="1194610" y="4522120"/>
                <a:ext cx="6402864" cy="8687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Repérer les intervalles sur lesquels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200" dirty="0">
                    <a:latin typeface="Comic Sans MS" panose="030F0702030302020204" pitchFamily="66" charset="0"/>
                  </a:rPr>
                  <a:t> est en dessous de la droite.</a:t>
                </a:r>
              </a:p>
            </p:txBody>
          </p:sp>
        </mc:Choice>
        <mc:Fallback xmlns="">
          <p:sp>
            <p:nvSpPr>
              <p:cNvPr id="19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10" y="4522120"/>
                <a:ext cx="6402864" cy="868756"/>
              </a:xfrm>
              <a:prstGeom prst="rect">
                <a:avLst/>
              </a:prstGeom>
              <a:blipFill rotWithShape="1">
                <a:blip r:embed="rId5"/>
                <a:stretch>
                  <a:fillRect l="-2190" t="-14789" r="-1810" b="-98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2"/>
              <p:cNvSpPr txBox="1"/>
              <p:nvPr/>
            </p:nvSpPr>
            <p:spPr>
              <a:xfrm>
                <a:off x="9426726" y="523061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26" y="5230616"/>
                <a:ext cx="79157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/>
              <p:nvPr/>
            </p:nvSpPr>
            <p:spPr>
              <a:xfrm>
                <a:off x="10692104" y="5243801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104" y="5243801"/>
                <a:ext cx="79157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3"/>
          <p:cNvSpPr/>
          <p:nvPr/>
        </p:nvSpPr>
        <p:spPr>
          <a:xfrm>
            <a:off x="8057315" y="3405859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10516717" y="2996721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717" y="2996721"/>
                <a:ext cx="834437" cy="496674"/>
              </a:xfrm>
              <a:prstGeom prst="rect">
                <a:avLst/>
              </a:prstGeom>
              <a:blipFill rotWithShape="1"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15"/>
          <p:cNvCxnSpPr/>
          <p:nvPr/>
        </p:nvCxnSpPr>
        <p:spPr>
          <a:xfrm>
            <a:off x="7781090" y="3920325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ross 18"/>
          <p:cNvSpPr/>
          <p:nvPr/>
        </p:nvSpPr>
        <p:spPr>
          <a:xfrm>
            <a:off x="9698804" y="385001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ross 20"/>
          <p:cNvSpPr/>
          <p:nvPr/>
        </p:nvSpPr>
        <p:spPr>
          <a:xfrm>
            <a:off x="11035464" y="383982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Connector 21"/>
          <p:cNvCxnSpPr/>
          <p:nvPr/>
        </p:nvCxnSpPr>
        <p:spPr>
          <a:xfrm flipV="1">
            <a:off x="9789284" y="3949423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2"/>
          <p:cNvCxnSpPr/>
          <p:nvPr/>
        </p:nvCxnSpPr>
        <p:spPr>
          <a:xfrm flipV="1">
            <a:off x="11125944" y="3982368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"/>
          <p:cNvCxnSpPr/>
          <p:nvPr/>
        </p:nvCxnSpPr>
        <p:spPr>
          <a:xfrm flipV="1">
            <a:off x="7781090" y="5234598"/>
            <a:ext cx="2008194" cy="4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3"/>
          <p:cNvCxnSpPr/>
          <p:nvPr/>
        </p:nvCxnSpPr>
        <p:spPr>
          <a:xfrm>
            <a:off x="11145620" y="5234599"/>
            <a:ext cx="817570" cy="2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3"/>
          <p:cNvSpPr txBox="1"/>
          <p:nvPr/>
        </p:nvSpPr>
        <p:spPr>
          <a:xfrm>
            <a:off x="9670767" y="4994579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[</a:t>
            </a:r>
          </a:p>
        </p:txBody>
      </p:sp>
      <p:sp>
        <p:nvSpPr>
          <p:cNvPr id="34" name="TextBox 25"/>
          <p:cNvSpPr txBox="1"/>
          <p:nvPr/>
        </p:nvSpPr>
        <p:spPr>
          <a:xfrm>
            <a:off x="10981873" y="4990706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4308" y="2402268"/>
                <a:ext cx="9661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résoudre graphiquement l’inéquation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2402268"/>
                <a:ext cx="966131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946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378226" y="2930461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36" name="Espace réservé du contenu 3"/>
          <p:cNvSpPr txBox="1">
            <a:spLocks/>
          </p:cNvSpPr>
          <p:nvPr/>
        </p:nvSpPr>
        <p:spPr>
          <a:xfrm>
            <a:off x="1176448" y="3363568"/>
            <a:ext cx="6790724" cy="56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200" dirty="0">
                <a:latin typeface="Comic Sans MS" panose="030F0702030302020204" pitchFamily="66" charset="0"/>
              </a:rPr>
              <a:t>Tracer la 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droite horizontale</a:t>
            </a:r>
            <a:r>
              <a:rPr lang="fr-FR" sz="2200" dirty="0">
                <a:latin typeface="Comic Sans MS" panose="030F0702030302020204" pitchFamily="66" charset="0"/>
              </a:rPr>
              <a:t> passant par</a:t>
            </a:r>
            <a:r>
              <a:rPr lang="fr-FR" sz="22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</a:t>
            </a:r>
            <a:r>
              <a:rPr lang="fr-FR" sz="2200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3"/>
              <p:cNvSpPr txBox="1">
                <a:spLocks/>
              </p:cNvSpPr>
              <p:nvPr/>
            </p:nvSpPr>
            <p:spPr>
              <a:xfrm>
                <a:off x="1183076" y="3793113"/>
                <a:ext cx="6790724" cy="8834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Lire les abscisses des points d’intersection de </a:t>
                </a:r>
                <a14:m>
                  <m:oMath xmlns:m="http://schemas.openxmlformats.org/officeDocument/2006/math">
                    <m:r>
                      <a:rPr lang="en-US" sz="22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200" dirty="0">
                    <a:latin typeface="Comic Sans MS" panose="030F0702030302020204" pitchFamily="66" charset="0"/>
                  </a:rPr>
                  <a:t> et de cette droite.</a:t>
                </a:r>
              </a:p>
            </p:txBody>
          </p:sp>
        </mc:Choice>
        <mc:Fallback xmlns="">
          <p:sp>
            <p:nvSpPr>
              <p:cNvPr id="37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76" y="3793113"/>
                <a:ext cx="6790724" cy="883454"/>
              </a:xfrm>
              <a:prstGeom prst="rect">
                <a:avLst/>
              </a:prstGeom>
              <a:blipFill rotWithShape="1">
                <a:blip r:embed="rId10"/>
                <a:stretch>
                  <a:fillRect l="-1975" t="-13793" b="-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3"/>
              <p:cNvSpPr txBox="1">
                <a:spLocks/>
              </p:cNvSpPr>
              <p:nvPr/>
            </p:nvSpPr>
            <p:spPr>
              <a:xfrm>
                <a:off x="1583634" y="5233298"/>
                <a:ext cx="6402864" cy="922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L’ensemble des solutions se note :         						S =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endParaRPr lang="fr-FR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34" y="5233298"/>
                <a:ext cx="6402864" cy="922640"/>
              </a:xfrm>
              <a:prstGeom prst="rect">
                <a:avLst/>
              </a:prstGeom>
              <a:blipFill rotWithShape="1">
                <a:blip r:embed="rId11"/>
                <a:stretch>
                  <a:fillRect l="-2190" t="-9211" b="-46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05915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6" grpId="0" animBg="1"/>
      <p:bldP spid="27" grpId="0" animBg="1"/>
      <p:bldP spid="33" grpId="0"/>
      <p:bldP spid="34" grpId="0"/>
      <p:bldP spid="2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68" y="2934202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609270" y="54665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864565" y="547325"/>
                <a:ext cx="10535413" cy="887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800" dirty="0" smtClean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c) </a:t>
                </a:r>
                <a:r>
                  <a:rPr lang="fr-FR" sz="2800" dirty="0">
                    <a:solidFill>
                      <a:schemeClr val="accent3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Inéquations du type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2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65" y="547325"/>
                <a:ext cx="10535413" cy="887879"/>
              </a:xfrm>
              <a:prstGeom prst="rect">
                <a:avLst/>
              </a:prstGeom>
              <a:blipFill rotWithShape="1">
                <a:blip r:embed="rId3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2"/>
              <p:cNvSpPr txBox="1"/>
              <p:nvPr/>
            </p:nvSpPr>
            <p:spPr>
              <a:xfrm>
                <a:off x="8445581" y="5040645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81" y="5040645"/>
                <a:ext cx="79157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/>
              <p:nvPr/>
            </p:nvSpPr>
            <p:spPr>
              <a:xfrm>
                <a:off x="10635307" y="506714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307" y="5067149"/>
                <a:ext cx="79157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"/>
          <p:cNvSpPr/>
          <p:nvPr/>
        </p:nvSpPr>
        <p:spPr>
          <a:xfrm>
            <a:off x="7414832" y="3221547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/>
              <p:cNvSpPr txBox="1"/>
              <p:nvPr/>
            </p:nvSpPr>
            <p:spPr>
              <a:xfrm>
                <a:off x="9874234" y="2812409"/>
                <a:ext cx="834437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234" y="2812409"/>
                <a:ext cx="834437" cy="496611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21"/>
          <p:cNvCxnSpPr/>
          <p:nvPr/>
        </p:nvCxnSpPr>
        <p:spPr>
          <a:xfrm flipV="1">
            <a:off x="8788842" y="4075535"/>
            <a:ext cx="1" cy="9747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/>
          <p:cNvCxnSpPr/>
          <p:nvPr/>
        </p:nvCxnSpPr>
        <p:spPr>
          <a:xfrm flipH="1" flipV="1">
            <a:off x="11035435" y="4730580"/>
            <a:ext cx="17094" cy="3338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"/>
          <p:cNvCxnSpPr/>
          <p:nvPr/>
        </p:nvCxnSpPr>
        <p:spPr>
          <a:xfrm flipV="1">
            <a:off x="7138607" y="5050286"/>
            <a:ext cx="1663387" cy="4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3"/>
          <p:cNvCxnSpPr/>
          <p:nvPr/>
        </p:nvCxnSpPr>
        <p:spPr>
          <a:xfrm>
            <a:off x="11067429" y="5050286"/>
            <a:ext cx="253278" cy="2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>
            <a:off x="8675546" y="4805210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[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0897947" y="4803025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6" name="Freeform 11"/>
          <p:cNvSpPr/>
          <p:nvPr/>
        </p:nvSpPr>
        <p:spPr>
          <a:xfrm>
            <a:off x="7160832" y="3094663"/>
            <a:ext cx="4239146" cy="1741163"/>
          </a:xfrm>
          <a:custGeom>
            <a:avLst/>
            <a:gdLst>
              <a:gd name="connsiteX0" fmla="*/ 0 w 4483100"/>
              <a:gd name="connsiteY0" fmla="*/ 0 h 1741163"/>
              <a:gd name="connsiteX1" fmla="*/ 3505200 w 4483100"/>
              <a:gd name="connsiteY1" fmla="*/ 1727200 h 1741163"/>
              <a:gd name="connsiteX2" fmla="*/ 4483100 w 4483100"/>
              <a:gd name="connsiteY2" fmla="*/ 673100 h 17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3100" h="1741163">
                <a:moveTo>
                  <a:pt x="0" y="0"/>
                </a:moveTo>
                <a:cubicBezTo>
                  <a:pt x="1379008" y="807508"/>
                  <a:pt x="2758017" y="1615017"/>
                  <a:pt x="3505200" y="1727200"/>
                </a:cubicBezTo>
                <a:cubicBezTo>
                  <a:pt x="4252383" y="1839383"/>
                  <a:pt x="4367741" y="1256241"/>
                  <a:pt x="4483100" y="6731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9"/>
              <p:cNvSpPr txBox="1"/>
              <p:nvPr/>
            </p:nvSpPr>
            <p:spPr>
              <a:xfrm>
                <a:off x="7395157" y="2934202"/>
                <a:ext cx="834437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7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57" y="2934202"/>
                <a:ext cx="834437" cy="496611"/>
              </a:xfrm>
              <a:prstGeom prst="rect">
                <a:avLst/>
              </a:prstGeom>
              <a:blipFill rotWithShape="1">
                <a:blip r:embed="rId7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ross 20"/>
          <p:cNvSpPr/>
          <p:nvPr/>
        </p:nvSpPr>
        <p:spPr>
          <a:xfrm>
            <a:off x="10943251" y="460197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Cross 18"/>
          <p:cNvSpPr/>
          <p:nvPr/>
        </p:nvSpPr>
        <p:spPr>
          <a:xfrm>
            <a:off x="8698361" y="4003421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4565" y="1332601"/>
                <a:ext cx="10320828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Soient 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:r>
                  <a:rPr lang="fr-FR" sz="2400" b="1" i="1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g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deux fonctions dont les courbes représentatives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sont tracées dans un repère.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65" y="1332601"/>
                <a:ext cx="10320828" cy="866006"/>
              </a:xfrm>
              <a:prstGeom prst="rect">
                <a:avLst/>
              </a:prstGeom>
              <a:blipFill rotWithShape="1">
                <a:blip r:embed="rId8"/>
                <a:stretch>
                  <a:fillRect l="-945" t="-4930" b="-15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4565" y="2217956"/>
                <a:ext cx="10320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résoudre graphiquement l’inéquation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65" y="2217956"/>
                <a:ext cx="1032082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94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64565" y="2715014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68604" y="3205438"/>
                <a:ext cx="6089343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Lire les abscisses des points d’intersection de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4" y="3205438"/>
                <a:ext cx="6089343" cy="866006"/>
              </a:xfrm>
              <a:prstGeom prst="rect">
                <a:avLst/>
              </a:prstGeom>
              <a:blipFill rotWithShape="1">
                <a:blip r:embed="rId10"/>
                <a:stretch>
                  <a:fillRect l="-2503" t="-21831" b="-11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1014" y="3940643"/>
                <a:ext cx="6089343" cy="90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Repérer les intervalles sur lesquels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est en dessous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14" y="3940643"/>
                <a:ext cx="6089343" cy="900952"/>
              </a:xfrm>
              <a:prstGeom prst="rect">
                <a:avLst/>
              </a:prstGeom>
              <a:blipFill rotWithShape="1">
                <a:blip r:embed="rId11"/>
                <a:stretch>
                  <a:fillRect l="-2503" t="-20270" b="-10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82934" y="4733727"/>
            <a:ext cx="608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L’ensemble des solutions se note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45488" y="5230785"/>
                <a:ext cx="3871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1" indent="-342900"/>
                <a:r>
                  <a:rPr lang="fr-FR" sz="2400" dirty="0">
                    <a:latin typeface="Comic Sans MS" panose="030F0702030302020204" pitchFamily="66" charset="0"/>
                  </a:rPr>
                  <a:t>	S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88" y="5230785"/>
                <a:ext cx="3871188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04299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2" grpId="0"/>
      <p:bldP spid="3" grpId="0"/>
      <p:bldP spid="5" grpId="0"/>
      <p:bldP spid="25" grpId="0"/>
      <p:bldP spid="26" grpId="0"/>
      <p:bldP spid="2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00327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21052" y="433259"/>
            <a:ext cx="541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Soient </a:t>
            </a:r>
            <a:r>
              <a:rPr lang="fr-FR" dirty="0"/>
              <a:t>f et g les deux fonctions définies sur R par </a:t>
            </a:r>
            <a:r>
              <a:rPr lang="fr-FR" dirty="0" smtClean="0"/>
              <a:t>:      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0433" y="1825529"/>
            <a:ext cx="1018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3) Résoudre </a:t>
            </a:r>
            <a:r>
              <a:rPr lang="fr-FR" dirty="0">
                <a:solidFill>
                  <a:prstClr val="black"/>
                </a:solidFill>
              </a:rPr>
              <a:t>graphiquement et algébriquement </a:t>
            </a:r>
            <a:r>
              <a:rPr lang="fr-FR" dirty="0" smtClean="0">
                <a:solidFill>
                  <a:prstClr val="black"/>
                </a:solidFill>
              </a:rPr>
              <a:t>l’inéquation: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9444" y="442951"/>
            <a:ext cx="42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et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37596" y="2194861"/>
            <a:ext cx="119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Solution: </a:t>
            </a:r>
            <a:endParaRPr lang="fr-FR" sz="20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0337"/>
              </p:ext>
            </p:extLst>
          </p:nvPr>
        </p:nvGraphicFramePr>
        <p:xfrm>
          <a:off x="6780816" y="433259"/>
          <a:ext cx="1760511" cy="39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5" name="Equation" r:id="rId3" imgW="1129810" imgH="253890" progId="Equation.DSMT4">
                  <p:embed/>
                </p:oleObj>
              </mc:Choice>
              <mc:Fallback>
                <p:oleObj name="Equation" r:id="rId3" imgW="1129810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816" y="433259"/>
                        <a:ext cx="1760511" cy="396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00175"/>
              </p:ext>
            </p:extLst>
          </p:nvPr>
        </p:nvGraphicFramePr>
        <p:xfrm>
          <a:off x="9018151" y="433259"/>
          <a:ext cx="1250373" cy="36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6" name="Equation" r:id="rId5" imgW="875920" imgH="253890" progId="Equation.DSMT4">
                  <p:embed/>
                </p:oleObj>
              </mc:Choice>
              <mc:Fallback>
                <p:oleObj name="Equation" r:id="rId5" imgW="87592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8151" y="433259"/>
                        <a:ext cx="1250373" cy="366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4194" y="835875"/>
            <a:ext cx="7038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1</a:t>
            </a:r>
            <a:r>
              <a:rPr lang="fr-FR" dirty="0" smtClean="0">
                <a:solidFill>
                  <a:prstClr val="black"/>
                </a:solidFill>
              </a:rPr>
              <a:t>) Tracer </a:t>
            </a:r>
            <a:r>
              <a:rPr lang="fr-FR" dirty="0">
                <a:solidFill>
                  <a:prstClr val="black"/>
                </a:solidFill>
              </a:rPr>
              <a:t>Les courbes représentatives             </a:t>
            </a:r>
            <a:r>
              <a:rPr lang="fr-FR" dirty="0" smtClean="0">
                <a:solidFill>
                  <a:prstClr val="black"/>
                </a:solidFill>
              </a:rPr>
              <a:t>  et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41147"/>
              </p:ext>
            </p:extLst>
          </p:nvPr>
        </p:nvGraphicFramePr>
        <p:xfrm>
          <a:off x="7711173" y="3180184"/>
          <a:ext cx="6413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7" name="Equation" r:id="rId7" imgW="342720" imgH="279360" progId="Equation.DSMT4">
                  <p:embed/>
                </p:oleObj>
              </mc:Choice>
              <mc:Fallback>
                <p:oleObj name="Equation" r:id="rId7" imgW="34272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173" y="3180184"/>
                        <a:ext cx="6413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020992"/>
              </p:ext>
            </p:extLst>
          </p:nvPr>
        </p:nvGraphicFramePr>
        <p:xfrm>
          <a:off x="5135375" y="2193992"/>
          <a:ext cx="642537" cy="4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8" name="Equation" r:id="rId9" imgW="342751" imgH="253890" progId="Equation.DSMT4">
                  <p:embed/>
                </p:oleObj>
              </mc:Choice>
              <mc:Fallback>
                <p:oleObj name="Equation" r:id="rId9" imgW="3427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375" y="2193992"/>
                        <a:ext cx="642537" cy="45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64194" y="1333088"/>
            <a:ext cx="874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) Résoudre </a:t>
            </a:r>
            <a:r>
              <a:rPr lang="fr-FR" dirty="0">
                <a:solidFill>
                  <a:prstClr val="black"/>
                </a:solidFill>
              </a:rPr>
              <a:t>graphiquement et algébriquement l’équation </a:t>
            </a:r>
            <a:r>
              <a:rPr lang="fr-FR" dirty="0" smtClean="0">
                <a:solidFill>
                  <a:prstClr val="black"/>
                </a:solidFill>
              </a:rPr>
              <a:t> :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17404"/>
              </p:ext>
            </p:extLst>
          </p:nvPr>
        </p:nvGraphicFramePr>
        <p:xfrm>
          <a:off x="6588936" y="1303490"/>
          <a:ext cx="1415358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9" name="Equation" r:id="rId11" imgW="888614" imgH="253890" progId="Equation.DSMT4">
                  <p:embed/>
                </p:oleObj>
              </mc:Choice>
              <mc:Fallback>
                <p:oleObj name="Equation" r:id="rId11" imgW="888614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936" y="1303490"/>
                        <a:ext cx="1415358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41290"/>
              </p:ext>
            </p:extLst>
          </p:nvPr>
        </p:nvGraphicFramePr>
        <p:xfrm>
          <a:off x="6561228" y="1825529"/>
          <a:ext cx="1415358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0"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228" y="1825529"/>
                        <a:ext cx="1415358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087375" y="2240251"/>
            <a:ext cx="906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1) Les courbes représentatives   </a:t>
            </a:r>
            <a:r>
              <a:rPr lang="fr-FR" dirty="0" smtClean="0"/>
              <a:t>              et               </a:t>
            </a:r>
            <a:r>
              <a:rPr lang="fr-FR" dirty="0"/>
              <a:t>sont données dans le repère ci-dessous </a:t>
            </a:r>
            <a:r>
              <a:rPr lang="fr-FR" dirty="0" smtClean="0"/>
              <a:t>:  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18613"/>
              </p:ext>
            </p:extLst>
          </p:nvPr>
        </p:nvGraphicFramePr>
        <p:xfrm>
          <a:off x="4439617" y="835875"/>
          <a:ext cx="642537" cy="4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1" name="Equation" r:id="rId15" imgW="342751" imgH="253890" progId="Equation.DSMT4">
                  <p:embed/>
                </p:oleObj>
              </mc:Choice>
              <mc:Fallback>
                <p:oleObj name="Equation" r:id="rId15" imgW="3427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617" y="835875"/>
                        <a:ext cx="642537" cy="45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63962"/>
              </p:ext>
            </p:extLst>
          </p:nvPr>
        </p:nvGraphicFramePr>
        <p:xfrm>
          <a:off x="6200464" y="2194861"/>
          <a:ext cx="6413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2" name="Equation" r:id="rId16" imgW="342720" imgH="279360" progId="Equation.DSMT4">
                  <p:embed/>
                </p:oleObj>
              </mc:Choice>
              <mc:Fallback>
                <p:oleObj name="Equation" r:id="rId16" imgW="342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464" y="2194861"/>
                        <a:ext cx="6413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 descr="C:\Users\atmani\AppData\Local\Temp\geogebra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6" y="2609583"/>
            <a:ext cx="5022734" cy="392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5811980" y="2984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Il </a:t>
            </a:r>
            <a:r>
              <a:rPr lang="fr-FR" dirty="0"/>
              <a:t>suffit de chercher les abscisses des points d’intersection des </a:t>
            </a:r>
            <a:endParaRPr lang="fr-FR" dirty="0" smtClean="0"/>
          </a:p>
          <a:p>
            <a:r>
              <a:rPr lang="fr-FR" dirty="0" smtClean="0"/>
              <a:t>courbes              </a:t>
            </a:r>
            <a:r>
              <a:rPr lang="fr-FR" dirty="0"/>
              <a:t>et 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09866"/>
              </p:ext>
            </p:extLst>
          </p:nvPr>
        </p:nvGraphicFramePr>
        <p:xfrm>
          <a:off x="6796461" y="3193322"/>
          <a:ext cx="450615" cy="4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3" name="Equation" r:id="rId18" imgW="342751" imgH="253890" progId="Equation.DSMT4">
                  <p:embed/>
                </p:oleObj>
              </mc:Choice>
              <mc:Fallback>
                <p:oleObj name="Equation" r:id="rId18" imgW="3427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1" y="3193322"/>
                        <a:ext cx="450615" cy="45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73589"/>
              </p:ext>
            </p:extLst>
          </p:nvPr>
        </p:nvGraphicFramePr>
        <p:xfrm>
          <a:off x="5318980" y="812283"/>
          <a:ext cx="6413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4" name="Equation" r:id="rId19" imgW="342720" imgH="279360" progId="Equation.DSMT4">
                  <p:embed/>
                </p:oleObj>
              </mc:Choice>
              <mc:Fallback>
                <p:oleObj name="Equation" r:id="rId19" imgW="342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80" y="812283"/>
                        <a:ext cx="6413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764194" y="402481"/>
            <a:ext cx="140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Exercice: </a:t>
            </a:r>
            <a:endParaRPr lang="fr-FR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5993207" y="3636654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 donc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55102"/>
              </p:ext>
            </p:extLst>
          </p:nvPr>
        </p:nvGraphicFramePr>
        <p:xfrm>
          <a:off x="8402878" y="3653561"/>
          <a:ext cx="727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5" name="Equation" r:id="rId20" imgW="368280" imgH="177480" progId="Equation.DSMT4">
                  <p:embed/>
                </p:oleObj>
              </mc:Choice>
              <mc:Fallback>
                <p:oleObj name="Equation" r:id="rId20" imgW="36828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878" y="3653561"/>
                        <a:ext cx="727075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8027069" y="3604309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76533"/>
              </p:ext>
            </p:extLst>
          </p:nvPr>
        </p:nvGraphicFramePr>
        <p:xfrm>
          <a:off x="6488840" y="6300327"/>
          <a:ext cx="652030" cy="35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6" name="Equation" r:id="rId22" imgW="329914" imgH="177646" progId="Equation.DSMT4">
                  <p:embed/>
                </p:oleObj>
              </mc:Choice>
              <mc:Fallback>
                <p:oleObj name="Equation" r:id="rId22" imgW="3299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840" y="6300327"/>
                        <a:ext cx="652030" cy="353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52298"/>
              </p:ext>
            </p:extLst>
          </p:nvPr>
        </p:nvGraphicFramePr>
        <p:xfrm>
          <a:off x="7912174" y="4081495"/>
          <a:ext cx="926153" cy="4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7" name="Equation" r:id="rId24" imgW="583947" imgH="253890" progId="Equation.DSMT4">
                  <p:embed/>
                </p:oleObj>
              </mc:Choice>
              <mc:Fallback>
                <p:oleObj name="Equation" r:id="rId24" imgW="583947" imgH="25389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74" y="4081495"/>
                        <a:ext cx="926153" cy="40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7125564" y="4055146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5960330" y="4685207"/>
            <a:ext cx="478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2) a) Résolution </a:t>
            </a:r>
            <a:r>
              <a:rPr lang="fr-FR" dirty="0">
                <a:solidFill>
                  <a:prstClr val="black"/>
                </a:solidFill>
              </a:rPr>
              <a:t>algébriquement </a:t>
            </a:r>
            <a:r>
              <a:rPr lang="fr-FR" dirty="0" smtClean="0"/>
              <a:t>de l’équation :   </a:t>
            </a:r>
            <a:endParaRPr lang="fr-FR" dirty="0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43994"/>
              </p:ext>
            </p:extLst>
          </p:nvPr>
        </p:nvGraphicFramePr>
        <p:xfrm>
          <a:off x="5735348" y="5061467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8" name="Equation" r:id="rId26" imgW="888614" imgH="253890" progId="Equation.DSMT4">
                  <p:embed/>
                </p:oleObj>
              </mc:Choice>
              <mc:Fallback>
                <p:oleObj name="Equation" r:id="rId26" imgW="88861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348" y="5061467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7035888" y="511232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 </a:t>
            </a: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30461"/>
              </p:ext>
            </p:extLst>
          </p:nvPr>
        </p:nvGraphicFramePr>
        <p:xfrm>
          <a:off x="8014850" y="5054539"/>
          <a:ext cx="1854576" cy="34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9" name="Equation" r:id="rId27" imgW="1180588" imgH="203112" progId="Equation.DSMT4">
                  <p:embed/>
                </p:oleObj>
              </mc:Choice>
              <mc:Fallback>
                <p:oleObj name="Equation" r:id="rId27" imgW="1180588" imgH="203112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850" y="5054539"/>
                        <a:ext cx="1854576" cy="343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7035887" y="548166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 </a:t>
            </a:r>
          </a:p>
        </p:txBody>
      </p:sp>
      <p:sp>
        <p:nvSpPr>
          <p:cNvPr id="54" name="Rectangle 6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87579"/>
              </p:ext>
            </p:extLst>
          </p:nvPr>
        </p:nvGraphicFramePr>
        <p:xfrm>
          <a:off x="8098219" y="5444212"/>
          <a:ext cx="1407963" cy="33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0" name="Equation" r:id="rId29" imgW="914400" imgH="203200" progId="Equation.DSMT4">
                  <p:embed/>
                </p:oleObj>
              </mc:Choice>
              <mc:Fallback>
                <p:oleObj name="Equation" r:id="rId29" imgW="914400" imgH="2032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219" y="5444212"/>
                        <a:ext cx="1407963" cy="337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6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25124"/>
              </p:ext>
            </p:extLst>
          </p:nvPr>
        </p:nvGraphicFramePr>
        <p:xfrm>
          <a:off x="5948759" y="5850992"/>
          <a:ext cx="4807527" cy="44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1" name="Equation" r:id="rId31" imgW="2857500" imgH="279400" progId="Equation.DSMT4">
                  <p:embed/>
                </p:oleObj>
              </mc:Choice>
              <mc:Fallback>
                <p:oleObj name="Equation" r:id="rId31" imgW="2857500" imgH="2794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759" y="5850992"/>
                        <a:ext cx="4807527" cy="44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27465"/>
              </p:ext>
            </p:extLst>
          </p:nvPr>
        </p:nvGraphicFramePr>
        <p:xfrm>
          <a:off x="10535833" y="4648000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2" name="Equation" r:id="rId33" imgW="888614" imgH="253890" progId="Equation.DSMT4">
                  <p:embed/>
                </p:oleObj>
              </mc:Choice>
              <mc:Fallback>
                <p:oleObj name="Equation" r:id="rId33" imgW="88861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5833" y="4648000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43590"/>
              </p:ext>
            </p:extLst>
          </p:nvPr>
        </p:nvGraphicFramePr>
        <p:xfrm>
          <a:off x="10286451" y="2553822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3" name="Equation" r:id="rId34" imgW="888614" imgH="253890" progId="Equation.DSMT4">
                  <p:embed/>
                </p:oleObj>
              </mc:Choice>
              <mc:Fallback>
                <p:oleObj name="Equation" r:id="rId34" imgW="88861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451" y="2553822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5725489" y="630032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</a:t>
            </a:r>
            <a:endParaRPr lang="fr-FR" dirty="0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53353"/>
              </p:ext>
            </p:extLst>
          </p:nvPr>
        </p:nvGraphicFramePr>
        <p:xfrm>
          <a:off x="7284122" y="3636654"/>
          <a:ext cx="652030" cy="35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4" name="Equation" r:id="rId35" imgW="329914" imgH="177646" progId="Equation.DSMT4">
                  <p:embed/>
                </p:oleObj>
              </mc:Choice>
              <mc:Fallback>
                <p:oleObj name="Equation" r:id="rId35" imgW="3299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122" y="3636654"/>
                        <a:ext cx="652030" cy="353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7251094" y="6300327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88515"/>
              </p:ext>
            </p:extLst>
          </p:nvPr>
        </p:nvGraphicFramePr>
        <p:xfrm>
          <a:off x="7670686" y="6300327"/>
          <a:ext cx="727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5" name="Equation" r:id="rId36" imgW="368280" imgH="177480" progId="Equation.DSMT4">
                  <p:embed/>
                </p:oleObj>
              </mc:Choice>
              <mc:Fallback>
                <p:oleObj name="Equation" r:id="rId36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686" y="6300327"/>
                        <a:ext cx="727075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462069"/>
              </p:ext>
            </p:extLst>
          </p:nvPr>
        </p:nvGraphicFramePr>
        <p:xfrm>
          <a:off x="9676412" y="6300327"/>
          <a:ext cx="926153" cy="4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6" name="Equation" r:id="rId38" imgW="583947" imgH="253890" progId="Equation.DSMT4">
                  <p:embed/>
                </p:oleObj>
              </mc:Choice>
              <mc:Fallback>
                <p:oleObj name="Equation" r:id="rId38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6412" y="6300327"/>
                        <a:ext cx="926153" cy="40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8428838" y="6300327"/>
            <a:ext cx="111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suite :</a:t>
            </a:r>
            <a:endParaRPr lang="fr-FR" dirty="0"/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611" y="648933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3373" y="2618472"/>
            <a:ext cx="482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2) a) Résolution graphique de l’équation:  </a:t>
            </a:r>
          </a:p>
        </p:txBody>
      </p:sp>
    </p:spTree>
    <p:extLst>
      <p:ext uri="{BB962C8B-B14F-4D97-AF65-F5344CB8AC3E}">
        <p14:creationId xmlns:p14="http://schemas.microsoft.com/office/powerpoint/2010/main" val="42689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36" grpId="0"/>
      <p:bldP spid="40" grpId="0"/>
      <p:bldP spid="43" grpId="0"/>
      <p:bldP spid="47" grpId="0"/>
      <p:bldP spid="48" grpId="0"/>
      <p:bldP spid="50" grpId="0"/>
      <p:bldP spid="53" grpId="0"/>
      <p:bldP spid="60" grpId="0"/>
      <p:bldP spid="62" grpId="0"/>
      <p:bldP spid="6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178" y="1326770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a)Exemple: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5060" y="1326770"/>
            <a:ext cx="419245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la fonction définie par :      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8206" y="1771758"/>
                <a:ext cx="1079528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>
                    <a:latin typeface="Comic Sans MS" panose="030F0702030302020204" pitchFamily="66" charset="0"/>
                  </a:rPr>
                  <a:t>1)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</a:t>
                </a:r>
                <a:r>
                  <a:rPr lang="fr-FR" sz="2000" dirty="0">
                    <a:latin typeface="Comic Sans MS" panose="030F0702030302020204" pitchFamily="66" charset="0"/>
                  </a:rPr>
                  <a:t> 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et montrer que f est paire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2) Calculer le taux d’accroissement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de la </a:t>
                </a:r>
                <a:r>
                  <a:rPr lang="fr-FR" sz="2000" dirty="0">
                    <a:latin typeface="Comic Sans MS" panose="030F0702030302020204" pitchFamily="66" charset="0"/>
                  </a:rPr>
                  <a:t>fonction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entre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fr-FR" sz="2000" dirty="0">
                    <a:latin typeface="Comic Sans MS" panose="030F0702030302020204" pitchFamily="66" charset="0"/>
                  </a:rPr>
                  <a:t>tel que :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3) Etudier les variations de f sur les intervalles 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           et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4) 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</a:p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5) Tracer la courbe représentatif de </a:t>
                </a:r>
                <a:r>
                  <a:rPr lang="fr-FR" sz="2000" dirty="0">
                    <a:latin typeface="Comic Sans MS" panose="030F0702030302020204" pitchFamily="66" charset="0"/>
                  </a:rPr>
                  <a:t>f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dans un </a:t>
                </a:r>
                <a:r>
                  <a:rPr lang="fr-FR" sz="2000" dirty="0">
                    <a:latin typeface="Comic Sans MS" panose="030F0702030302020204" pitchFamily="66" charset="0"/>
                  </a:rPr>
                  <a:t>Repère orthonormé 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06" y="1771758"/>
                <a:ext cx="10795282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621" t="-1873" b="-5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22288" y="295952"/>
            <a:ext cx="684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VI) Etude et représentation graphique des fonctions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178" y="757617"/>
            <a:ext cx="263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1</a:t>
            </a:r>
            <a:r>
              <a:rPr lang="fr-FR" sz="2000" b="1" dirty="0" smtClean="0">
                <a:solidFill>
                  <a:srgbClr val="00B050"/>
                </a:solidFill>
              </a:rPr>
              <a:t>) Etude </a:t>
            </a:r>
            <a:r>
              <a:rPr lang="fr-FR" sz="2000" b="1" dirty="0">
                <a:solidFill>
                  <a:srgbClr val="00B050"/>
                </a:solidFill>
              </a:rPr>
              <a:t>et graphe de </a:t>
            </a:r>
            <a:r>
              <a:rPr lang="fr-FR" sz="2000" b="1" dirty="0" smtClean="0">
                <a:solidFill>
                  <a:srgbClr val="00B050"/>
                </a:solidFill>
              </a:rPr>
              <a:t>: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701084"/>
              </p:ext>
            </p:extLst>
          </p:nvPr>
        </p:nvGraphicFramePr>
        <p:xfrm>
          <a:off x="3352581" y="765641"/>
          <a:ext cx="1515633" cy="35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3" name="Equation" r:id="rId4" imgW="774360" imgH="203040" progId="Equation.DSMT4">
                  <p:embed/>
                </p:oleObj>
              </mc:Choice>
              <mc:Fallback>
                <p:oleObj name="Equation" r:id="rId4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581" y="765641"/>
                        <a:ext cx="1515633" cy="355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728544" y="762769"/>
            <a:ext cx="7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avec </a:t>
            </a:r>
            <a:r>
              <a:rPr lang="fr-FR" b="1" dirty="0" smtClean="0"/>
              <a:t>:</a:t>
            </a:r>
            <a:endParaRPr lang="fr-FR" b="1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75587"/>
              </p:ext>
            </p:extLst>
          </p:nvPr>
        </p:nvGraphicFramePr>
        <p:xfrm>
          <a:off x="5459257" y="779595"/>
          <a:ext cx="745100" cy="3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4" name="Equation" r:id="rId6" imgW="431613" imgH="203112" progId="Equation.DSMT4">
                  <p:embed/>
                </p:oleObj>
              </mc:Choice>
              <mc:Fallback>
                <p:oleObj name="Equation" r:id="rId6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257" y="779595"/>
                        <a:ext cx="745100" cy="35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35781"/>
              </p:ext>
            </p:extLst>
          </p:nvPr>
        </p:nvGraphicFramePr>
        <p:xfrm>
          <a:off x="5815201" y="1239862"/>
          <a:ext cx="1122725" cy="57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5"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201" y="1239862"/>
                        <a:ext cx="1122725" cy="57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5519"/>
              </p:ext>
            </p:extLst>
          </p:nvPr>
        </p:nvGraphicFramePr>
        <p:xfrm>
          <a:off x="7159877" y="1186306"/>
          <a:ext cx="901096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6" name="Equation" r:id="rId10" imgW="520560" imgH="431640" progId="Equation.DSMT4">
                  <p:embed/>
                </p:oleObj>
              </mc:Choice>
              <mc:Fallback>
                <p:oleObj name="Equation" r:id="rId10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877" y="1186306"/>
                        <a:ext cx="901096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29489"/>
              </p:ext>
            </p:extLst>
          </p:nvPr>
        </p:nvGraphicFramePr>
        <p:xfrm>
          <a:off x="6364714" y="2433477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7" name="Equation" r:id="rId12" imgW="711000" imgH="253800" progId="Equation.DSMT4">
                  <p:embed/>
                </p:oleObj>
              </mc:Choice>
              <mc:Fallback>
                <p:oleObj name="Equation" r:id="rId12" imgW="711000" imgH="25380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714" y="2433477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0357"/>
              </p:ext>
            </p:extLst>
          </p:nvPr>
        </p:nvGraphicFramePr>
        <p:xfrm>
          <a:off x="7832906" y="2433477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8" name="Equation" r:id="rId14" imgW="711000" imgH="253800" progId="Equation.DSMT4">
                  <p:embed/>
                </p:oleObj>
              </mc:Choice>
              <mc:Fallback>
                <p:oleObj name="Equation" r:id="rId14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906" y="2433477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/>
        </p:nvCxnSpPr>
        <p:spPr>
          <a:xfrm>
            <a:off x="5850199" y="3371737"/>
            <a:ext cx="0" cy="33881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9927" y="3439688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3655"/>
              </p:ext>
            </p:extLst>
          </p:nvPr>
        </p:nvGraphicFramePr>
        <p:xfrm>
          <a:off x="2073556" y="3333979"/>
          <a:ext cx="12160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9" name="Equation" r:id="rId16" imgW="787320" imgH="393480" progId="Equation.DSMT4">
                  <p:embed/>
                </p:oleObj>
              </mc:Choice>
              <mc:Fallback>
                <p:oleObj name="Equation" r:id="rId16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556" y="3333979"/>
                        <a:ext cx="12160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69927" y="3839798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est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970845"/>
              </p:ext>
            </p:extLst>
          </p:nvPr>
        </p:nvGraphicFramePr>
        <p:xfrm>
          <a:off x="4624281" y="3827614"/>
          <a:ext cx="88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0" name="Equation" r:id="rId18" imgW="507960" imgH="228600" progId="Equation.DSMT4">
                  <p:embed/>
                </p:oleObj>
              </mc:Choice>
              <mc:Fallback>
                <p:oleObj name="Equation" r:id="rId1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281" y="3827614"/>
                        <a:ext cx="8826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669927" y="4195937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f est une fonction polynôme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2031" y="4590189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a)</a:t>
            </a:r>
            <a:r>
              <a:rPr lang="fr-FR" dirty="0" smtClean="0">
                <a:latin typeface="Comic Sans MS" panose="030F0702030302020204" pitchFamily="66" charset="0"/>
              </a:rPr>
              <a:t>Pour </a:t>
            </a:r>
            <a:r>
              <a:rPr lang="fr-FR" dirty="0">
                <a:latin typeface="Comic Sans MS" panose="030F0702030302020204" pitchFamily="66" charset="0"/>
              </a:rPr>
              <a:t>tout réel x  si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14818"/>
              </p:ext>
            </p:extLst>
          </p:nvPr>
        </p:nvGraphicFramePr>
        <p:xfrm>
          <a:off x="3216556" y="4611916"/>
          <a:ext cx="7048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1" name="Equation" r:id="rId20" imgW="406080" imgH="164880" progId="Equation.DSMT4">
                  <p:embed/>
                </p:oleObj>
              </mc:Choice>
              <mc:Fallback>
                <p:oleObj name="Equation" r:id="rId20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556" y="4611916"/>
                        <a:ext cx="704850" cy="284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993004" y="458446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alors: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25844"/>
              </p:ext>
            </p:extLst>
          </p:nvPr>
        </p:nvGraphicFramePr>
        <p:xfrm>
          <a:off x="4713569" y="4588104"/>
          <a:ext cx="860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2" name="Equation" r:id="rId22" imgW="495000" imgH="164880" progId="Equation.DSMT4">
                  <p:embed/>
                </p:oleObj>
              </mc:Choice>
              <mc:Fallback>
                <p:oleObj name="Equation" r:id="rId22" imgW="4950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569" y="4588104"/>
                        <a:ext cx="860425" cy="285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798873" y="495952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b)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6879"/>
              </p:ext>
            </p:extLst>
          </p:nvPr>
        </p:nvGraphicFramePr>
        <p:xfrm>
          <a:off x="1204753" y="4973451"/>
          <a:ext cx="92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3" name="Equation" r:id="rId24" imgW="596880" imgH="253800" progId="Equation.DSMT4">
                  <p:embed/>
                </p:oleObj>
              </mc:Choice>
              <mc:Fallback>
                <p:oleObj name="Equation" r:id="rId24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753" y="4973451"/>
                        <a:ext cx="9207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99884"/>
              </p:ext>
            </p:extLst>
          </p:nvPr>
        </p:nvGraphicFramePr>
        <p:xfrm>
          <a:off x="1984444" y="5328853"/>
          <a:ext cx="685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4" name="Equation" r:id="rId26" imgW="444240" imgH="393480" progId="Equation.DSMT4">
                  <p:embed/>
                </p:oleObj>
              </mc:Choice>
              <mc:Fallback>
                <p:oleObj name="Equation" r:id="rId26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444" y="5328853"/>
                        <a:ext cx="685800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53200"/>
              </p:ext>
            </p:extLst>
          </p:nvPr>
        </p:nvGraphicFramePr>
        <p:xfrm>
          <a:off x="2171981" y="4838929"/>
          <a:ext cx="8032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5" name="Equation" r:id="rId28" imgW="520560" imgH="393480" progId="Equation.DSMT4">
                  <p:embed/>
                </p:oleObj>
              </mc:Choice>
              <mc:Fallback>
                <p:oleObj name="Equation" r:id="rId28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981" y="4838929"/>
                        <a:ext cx="803275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93080"/>
              </p:ext>
            </p:extLst>
          </p:nvPr>
        </p:nvGraphicFramePr>
        <p:xfrm>
          <a:off x="1937185" y="5901974"/>
          <a:ext cx="782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6" name="Equation" r:id="rId30" imgW="507960" imgH="253800" progId="Equation.DSMT4">
                  <p:embed/>
                </p:oleObj>
              </mc:Choice>
              <mc:Fallback>
                <p:oleObj name="Equation" r:id="rId30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185" y="5901974"/>
                        <a:ext cx="782638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79236" y="6255158"/>
            <a:ext cx="327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  est une fonction </a:t>
            </a:r>
            <a:r>
              <a:rPr lang="fr-FR" dirty="0" smtClean="0">
                <a:latin typeface="Comic Sans MS" panose="030F0702030302020204" pitchFamily="66" charset="0"/>
              </a:rPr>
              <a:t>paire</a:t>
            </a:r>
            <a:r>
              <a:rPr lang="fr-FR" dirty="0">
                <a:latin typeface="Comic Sans MS" panose="030F0702030302020204" pitchFamily="66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850199" y="3465281"/>
                <a:ext cx="57923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le </a:t>
                </a:r>
                <a:r>
                  <a:rPr lang="fr-FR" dirty="0">
                    <a:latin typeface="Comic Sans MS" panose="030F0702030302020204" pitchFamily="66" charset="0"/>
                  </a:rPr>
                  <a:t>taux d’accroissement 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la fonction </a:t>
                </a:r>
                <a:r>
                  <a:rPr lang="fr-FR" dirty="0">
                    <a:latin typeface="Comic Sans MS" panose="030F0702030302020204" pitchFamily="66" charset="0"/>
                  </a:rPr>
                  <a:t>de f</a:t>
                </a:r>
              </a:p>
              <a:p>
                <a:r>
                  <a:rPr lang="fr-FR" dirty="0">
                    <a:latin typeface="Comic Sans MS" panose="030F0702030302020204" pitchFamily="66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  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est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9" y="3465281"/>
                <a:ext cx="5792302" cy="646331"/>
              </a:xfrm>
              <a:prstGeom prst="rect">
                <a:avLst/>
              </a:prstGeom>
              <a:blipFill rotWithShape="1">
                <a:blip r:embed="rId32"/>
                <a:stretch>
                  <a:fillRect l="-947" t="-3774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55388"/>
              </p:ext>
            </p:extLst>
          </p:nvPr>
        </p:nvGraphicFramePr>
        <p:xfrm>
          <a:off x="6032898" y="4305947"/>
          <a:ext cx="2269424" cy="74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7" name="Equation" r:id="rId33" imgW="1701720" imgH="457200" progId="Equation.DSMT4">
                  <p:embed/>
                </p:oleObj>
              </mc:Choice>
              <mc:Fallback>
                <p:oleObj name="Equation" r:id="rId33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98" y="4305947"/>
                        <a:ext cx="2269424" cy="745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70663"/>
              </p:ext>
            </p:extLst>
          </p:nvPr>
        </p:nvGraphicFramePr>
        <p:xfrm>
          <a:off x="8358077" y="4137099"/>
          <a:ext cx="1465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8" name="Equation" r:id="rId35" imgW="952200" imgH="609480" progId="Equation.DSMT4">
                  <p:embed/>
                </p:oleObj>
              </mc:Choice>
              <mc:Fallback>
                <p:oleObj name="Equation" r:id="rId35" imgW="952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358077" y="4137099"/>
                        <a:ext cx="1465263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5917144" y="617973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93304"/>
              </p:ext>
            </p:extLst>
          </p:nvPr>
        </p:nvGraphicFramePr>
        <p:xfrm>
          <a:off x="6835985" y="6142666"/>
          <a:ext cx="1069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9" name="Equation" r:id="rId37" imgW="736560" imgH="228600" progId="Equation.DSMT4">
                  <p:embed/>
                </p:oleObj>
              </mc:Choice>
              <mc:Fallback>
                <p:oleObj name="Equation" r:id="rId37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985" y="6142666"/>
                        <a:ext cx="1069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89380"/>
              </p:ext>
            </p:extLst>
          </p:nvPr>
        </p:nvGraphicFramePr>
        <p:xfrm>
          <a:off x="9938225" y="4111612"/>
          <a:ext cx="1465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0" name="Equation" r:id="rId39" imgW="952200" imgH="609480" progId="Equation.DSMT4">
                  <p:embed/>
                </p:oleObj>
              </mc:Choice>
              <mc:Fallback>
                <p:oleObj name="Equation" r:id="rId39" imgW="952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938225" y="4111612"/>
                        <a:ext cx="1465263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76185"/>
              </p:ext>
            </p:extLst>
          </p:nvPr>
        </p:nvGraphicFramePr>
        <p:xfrm>
          <a:off x="6773059" y="5056858"/>
          <a:ext cx="21891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1" name="Equation" r:id="rId41" imgW="1422360" imgH="609480" progId="Equation.DSMT4">
                  <p:embed/>
                </p:oleObj>
              </mc:Choice>
              <mc:Fallback>
                <p:oleObj name="Equation" r:id="rId41" imgW="1422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773059" y="5056858"/>
                        <a:ext cx="2189162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26387"/>
              </p:ext>
            </p:extLst>
          </p:nvPr>
        </p:nvGraphicFramePr>
        <p:xfrm>
          <a:off x="7937120" y="6061981"/>
          <a:ext cx="10937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2" name="Equation" r:id="rId43" imgW="711000" imgH="393480" progId="Equation.DSMT4">
                  <p:embed/>
                </p:oleObj>
              </mc:Choice>
              <mc:Fallback>
                <p:oleObj name="Equation" r:id="rId43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937120" y="6061981"/>
                        <a:ext cx="10937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6906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0" grpId="0"/>
      <p:bldP spid="32" grpId="0"/>
      <p:bldP spid="34" grpId="0"/>
      <p:bldP spid="40" grpId="0"/>
      <p:bldP spid="41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atmani\AppData\Local\Temp\geogeb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" y="290945"/>
            <a:ext cx="6580908" cy="60791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76581"/>
              </p:ext>
            </p:extLst>
          </p:nvPr>
        </p:nvGraphicFramePr>
        <p:xfrm>
          <a:off x="9410634" y="646119"/>
          <a:ext cx="6413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4" name="Equation" r:id="rId4" imgW="342720" imgH="279360" progId="Equation.DSMT4">
                  <p:embed/>
                </p:oleObj>
              </mc:Choice>
              <mc:Fallback>
                <p:oleObj name="Equation" r:id="rId4" imgW="342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0634" y="646119"/>
                        <a:ext cx="6413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32577" y="324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3) </a:t>
            </a:r>
            <a:r>
              <a:rPr lang="fr-FR" dirty="0"/>
              <a:t>a) Résolution graphique de </a:t>
            </a:r>
            <a:r>
              <a:rPr lang="fr-FR" dirty="0" smtClean="0"/>
              <a:t>l’inéquation: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36724"/>
              </p:ext>
            </p:extLst>
          </p:nvPr>
        </p:nvGraphicFramePr>
        <p:xfrm>
          <a:off x="7035887" y="668806"/>
          <a:ext cx="642537" cy="4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5" name="Equation" r:id="rId6" imgW="342751" imgH="253890" progId="Equation.DSMT4">
                  <p:embed/>
                </p:oleObj>
              </mc:Choice>
              <mc:Fallback>
                <p:oleObj name="Equation" r:id="rId6" imgW="3427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87" y="668806"/>
                        <a:ext cx="642537" cy="45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8478"/>
              </p:ext>
            </p:extLst>
          </p:nvPr>
        </p:nvGraphicFramePr>
        <p:xfrm>
          <a:off x="7782856" y="4156152"/>
          <a:ext cx="652030" cy="35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6" name="Equation" r:id="rId8" imgW="329914" imgH="177646" progId="Equation.DSMT4">
                  <p:embed/>
                </p:oleObj>
              </mc:Choice>
              <mc:Fallback>
                <p:oleObj name="Equation" r:id="rId8" imgW="3299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856" y="4156152"/>
                        <a:ext cx="652030" cy="353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416400" y="1549041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960330" y="2399964"/>
            <a:ext cx="470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b) </a:t>
            </a:r>
            <a:r>
              <a:rPr lang="fr-FR" dirty="0"/>
              <a:t>Résolution </a:t>
            </a:r>
            <a:r>
              <a:rPr lang="fr-FR" dirty="0">
                <a:solidFill>
                  <a:prstClr val="black"/>
                </a:solidFill>
              </a:rPr>
              <a:t>algébriquement </a:t>
            </a:r>
            <a:r>
              <a:rPr lang="fr-FR" dirty="0" smtClean="0"/>
              <a:t>de l’inéquation :   </a:t>
            </a:r>
            <a:endParaRPr lang="fr-FR" dirty="0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95162"/>
              </p:ext>
            </p:extLst>
          </p:nvPr>
        </p:nvGraphicFramePr>
        <p:xfrm>
          <a:off x="5735348" y="2776224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7" name="Equation" r:id="rId10" imgW="888840" imgH="253800" progId="Equation.DSMT4">
                  <p:embed/>
                </p:oleObj>
              </mc:Choice>
              <mc:Fallback>
                <p:oleObj name="Equation" r:id="rId10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348" y="2776224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035888" y="282708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 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1022"/>
              </p:ext>
            </p:extLst>
          </p:nvPr>
        </p:nvGraphicFramePr>
        <p:xfrm>
          <a:off x="7966075" y="2779713"/>
          <a:ext cx="19542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8" name="Equation" r:id="rId12" imgW="1244520" imgH="190440" progId="Equation.DSMT4">
                  <p:embed/>
                </p:oleObj>
              </mc:Choice>
              <mc:Fallback>
                <p:oleObj name="Equation" r:id="rId12" imgW="12445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5" y="2779713"/>
                        <a:ext cx="1954213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7035887" y="319641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 </a:t>
            </a: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4344"/>
              </p:ext>
            </p:extLst>
          </p:nvPr>
        </p:nvGraphicFramePr>
        <p:xfrm>
          <a:off x="8069263" y="3159125"/>
          <a:ext cx="14668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79" name="Equation" r:id="rId14" imgW="952200" imgH="203040" progId="Equation.DSMT4">
                  <p:embed/>
                </p:oleObj>
              </mc:Choice>
              <mc:Fallback>
                <p:oleObj name="Equation" r:id="rId14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263" y="3159125"/>
                        <a:ext cx="1466850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61638"/>
              </p:ext>
            </p:extLst>
          </p:nvPr>
        </p:nvGraphicFramePr>
        <p:xfrm>
          <a:off x="6192150" y="3710726"/>
          <a:ext cx="4807527" cy="44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0" name="Equation" r:id="rId16" imgW="2857500" imgH="279400" progId="Equation.DSMT4">
                  <p:embed/>
                </p:oleObj>
              </mc:Choice>
              <mc:Fallback>
                <p:oleObj name="Equation" r:id="rId16" imgW="2857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50" y="3710726"/>
                        <a:ext cx="4807527" cy="44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016480"/>
              </p:ext>
            </p:extLst>
          </p:nvPr>
        </p:nvGraphicFramePr>
        <p:xfrm>
          <a:off x="10160000" y="324340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1" name="Equation" r:id="rId18" imgW="888840" imgH="253800" progId="Equation.DSMT4">
                  <p:embed/>
                </p:oleObj>
              </mc:Choice>
              <mc:Fallback>
                <p:oleObj name="Equation" r:id="rId18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0" y="324340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463122" y="4156152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5399"/>
              </p:ext>
            </p:extLst>
          </p:nvPr>
        </p:nvGraphicFramePr>
        <p:xfrm>
          <a:off x="8838931" y="4156152"/>
          <a:ext cx="727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2" name="Equation" r:id="rId20" imgW="368280" imgH="177480" progId="Equation.DSMT4">
                  <p:embed/>
                </p:oleObj>
              </mc:Choice>
              <mc:Fallback>
                <p:oleObj name="Equation" r:id="rId20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8931" y="4156152"/>
                        <a:ext cx="727075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036567" y="4638538"/>
            <a:ext cx="111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suite :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960330" y="709897"/>
            <a:ext cx="345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courbe </a:t>
            </a:r>
            <a:r>
              <a:rPr lang="fr-FR" dirty="0" smtClean="0"/>
              <a:t>             </a:t>
            </a:r>
            <a:r>
              <a:rPr lang="fr-FR" dirty="0"/>
              <a:t>est au-dessus de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7225" y="111557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si:</a:t>
            </a:r>
            <a:endParaRPr lang="fr-FR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93889"/>
              </p:ext>
            </p:extLst>
          </p:nvPr>
        </p:nvGraphicFramePr>
        <p:xfrm>
          <a:off x="6389041" y="1079229"/>
          <a:ext cx="2099913" cy="43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3" name="Equation" r:id="rId22" imgW="1244600" imgH="254000" progId="Equation.DSMT4">
                  <p:embed/>
                </p:oleObj>
              </mc:Choice>
              <mc:Fallback>
                <p:oleObj name="Equation" r:id="rId22" imgW="1244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041" y="1079229"/>
                        <a:ext cx="2099913" cy="432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245088"/>
              </p:ext>
            </p:extLst>
          </p:nvPr>
        </p:nvGraphicFramePr>
        <p:xfrm>
          <a:off x="7251094" y="1508921"/>
          <a:ext cx="2214557" cy="44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4" name="Equation" r:id="rId24" imgW="1256755" imgH="253890" progId="Equation.DSMT4">
                  <p:embed/>
                </p:oleObj>
              </mc:Choice>
              <mc:Fallback>
                <p:oleObj name="Equation" r:id="rId24" imgW="1256755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094" y="1508921"/>
                        <a:ext cx="2214557" cy="449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016480"/>
              </p:ext>
            </p:extLst>
          </p:nvPr>
        </p:nvGraphicFramePr>
        <p:xfrm>
          <a:off x="10695251" y="2420546"/>
          <a:ext cx="1234152" cy="40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5" name="Equation" r:id="rId26" imgW="888840" imgH="253800" progId="Equation.DSMT4">
                  <p:embed/>
                </p:oleObj>
              </mc:Choice>
              <mc:Fallback>
                <p:oleObj name="Equation" r:id="rId26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5251" y="2420546"/>
                        <a:ext cx="1234152" cy="40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5997225" y="4156152"/>
            <a:ext cx="18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racines </a:t>
            </a:r>
            <a:r>
              <a:rPr lang="fr-FR" dirty="0" smtClean="0"/>
              <a:t>sont: </a:t>
            </a:r>
            <a:r>
              <a:rPr lang="fr-FR" dirty="0"/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97225" y="5719192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32855"/>
              </p:ext>
            </p:extLst>
          </p:nvPr>
        </p:nvGraphicFramePr>
        <p:xfrm>
          <a:off x="6834109" y="5719192"/>
          <a:ext cx="1903491" cy="38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86" name="Equation" r:id="rId27" imgW="1256755" imgH="253890" progId="Equation.DSMT4">
                  <p:embed/>
                </p:oleObj>
              </mc:Choice>
              <mc:Fallback>
                <p:oleObj name="Equation" r:id="rId27" imgW="1256755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09" y="5719192"/>
                        <a:ext cx="1903491" cy="386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6074" name="Picture 2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89" y="4638538"/>
            <a:ext cx="4381812" cy="7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9877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7" grpId="0"/>
      <p:bldP spid="30" grpId="0"/>
      <p:bldP spid="36" grpId="0"/>
      <p:bldP spid="37" grpId="0"/>
      <p:bldP spid="43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</a:t>
            </a:r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4837043" y="1404730"/>
                <a:ext cx="7222435" cy="5234609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Voici les représentations graphiques de deux fonctions, f et g.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1) Résoudre graphiquement l’équation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2) Résoudre graphiquement l’inéquation        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7043" y="1404730"/>
                <a:ext cx="7222435" cy="5234609"/>
              </a:xfrm>
              <a:blipFill rotWithShape="1">
                <a:blip r:embed="rId2"/>
                <a:stretch>
                  <a:fillRect l="-1266" t="-931" r="-1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6" y="872984"/>
            <a:ext cx="4441919" cy="5691809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057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818" y="-3314"/>
            <a:ext cx="5957456" cy="144418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</a:t>
            </a:r>
            <a:r>
              <a:rPr lang="fr-FR" dirty="0" smtClean="0">
                <a:latin typeface="Comic Sans MS" panose="030F0702030302020204" pitchFamily="66" charset="0"/>
              </a:rPr>
              <a:t>2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4863548" y="1404730"/>
                <a:ext cx="7328452" cy="283476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Voici les représentations graphiques de deux fonctions. La fonction f est représentée par la courbe bleue, et la fonction g par la courbe turquoise.</a:t>
                </a:r>
                <a:endParaRPr lang="fr-FR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latin typeface="Comic Sans MS" panose="030F0702030302020204" pitchFamily="66" charset="0"/>
                  </a:rPr>
                  <a:t>1) Lire graphiquement l’image de 0 et 3 par la fonction f puis par la fonction g.</a:t>
                </a:r>
              </a:p>
              <a:p>
                <a:pPr marL="0" indent="0">
                  <a:buNone/>
                </a:pPr>
                <a:r>
                  <a:rPr lang="fr-FR" sz="2000" dirty="0">
                    <a:latin typeface="Comic Sans MS" panose="030F0702030302020204" pitchFamily="66" charset="0"/>
                  </a:rPr>
                  <a:t>2) Résoudre graphiquement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l’équation: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2000" dirty="0">
                    <a:latin typeface="Comic Sans MS" panose="030F0702030302020204" pitchFamily="66" charset="0"/>
                  </a:rPr>
                  <a:t>3) Résoudre graphiquement l’inéquation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 dirty="0" smtClean="0">
                        <a:latin typeface="Cambria Math"/>
                      </a:rPr>
                      <m:t>: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3548" y="1404730"/>
                <a:ext cx="7328452" cy="2834761"/>
              </a:xfrm>
              <a:blipFill rotWithShape="1">
                <a:blip r:embed="rId2"/>
                <a:stretch>
                  <a:fillRect l="-915" t="-1075" r="-1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" y="-2085"/>
            <a:ext cx="4590490" cy="6846833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567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47801"/>
              </p:ext>
            </p:extLst>
          </p:nvPr>
        </p:nvGraphicFramePr>
        <p:xfrm>
          <a:off x="6993441" y="4220934"/>
          <a:ext cx="454549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1888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755134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1271711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 de f(x)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BatangChe" panose="02030609000101010101" pitchFamily="49" charset="-127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801733" y="54665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57028" y="1276181"/>
            <a:ext cx="10121537" cy="6077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Soit </a:t>
            </a:r>
            <a:r>
              <a:rPr lang="fr-FR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dirty="0">
                <a:latin typeface="Comic Sans MS" panose="030F0702030302020204" pitchFamily="66" charset="0"/>
              </a:rPr>
              <a:t> une fonction dont on connait le tableau de variations.</a:t>
            </a:r>
          </a:p>
        </p:txBody>
      </p:sp>
      <p:sp>
        <p:nvSpPr>
          <p:cNvPr id="28" name="Espace réservé du contenu 18"/>
          <p:cNvSpPr txBox="1">
            <a:spLocks/>
          </p:cNvSpPr>
          <p:nvPr/>
        </p:nvSpPr>
        <p:spPr>
          <a:xfrm>
            <a:off x="1057028" y="547325"/>
            <a:ext cx="10535413" cy="88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Exercice: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Tableau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 signes d’une fonction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46604"/>
              </p:ext>
            </p:extLst>
          </p:nvPr>
        </p:nvGraphicFramePr>
        <p:xfrm>
          <a:off x="6993441" y="2457688"/>
          <a:ext cx="4545494" cy="160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236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975786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718520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521907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688045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cxnSp>
        <p:nvCxnSpPr>
          <p:cNvPr id="36" name="Straight Arrow Connector 8"/>
          <p:cNvCxnSpPr/>
          <p:nvPr/>
        </p:nvCxnSpPr>
        <p:spPr>
          <a:xfrm>
            <a:off x="7933877" y="3181234"/>
            <a:ext cx="873742" cy="624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2"/>
          <p:cNvCxnSpPr/>
          <p:nvPr/>
        </p:nvCxnSpPr>
        <p:spPr>
          <a:xfrm flipV="1">
            <a:off x="9193798" y="3127111"/>
            <a:ext cx="743822" cy="5835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3"/>
          <p:cNvCxnSpPr/>
          <p:nvPr/>
        </p:nvCxnSpPr>
        <p:spPr>
          <a:xfrm>
            <a:off x="10240223" y="3127110"/>
            <a:ext cx="1059171" cy="7077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7705"/>
              </p:ext>
            </p:extLst>
          </p:nvPr>
        </p:nvGraphicFramePr>
        <p:xfrm>
          <a:off x="6993441" y="4225504"/>
          <a:ext cx="454549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1888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755134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1271711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 de f(x)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BatangChe" panose="02030609000101010101" pitchFamily="49" charset="-127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187814" y="3311398"/>
            <a:ext cx="3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360383" y="3281206"/>
            <a:ext cx="3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182368" y="2445969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341935" y="2439345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873846" y="4225504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051857" y="4217714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9088012" y="4678034"/>
            <a:ext cx="0" cy="118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0272880" y="4678034"/>
            <a:ext cx="0" cy="118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847375" y="5029539"/>
            <a:ext cx="6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0030298" y="5036928"/>
            <a:ext cx="6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5103" y="1819895"/>
                <a:ext cx="97447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déterminer les valeurs de x pour lesquelles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</a:t>
                </a:r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et celles pour lesquelles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03" y="1819895"/>
                <a:ext cx="974470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938"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57028" y="31693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Placer les « zéros » sur les flèches du tableau de variations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7028" y="390633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On connait alors les solutions de l’équation,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8" y="3906335"/>
                <a:ext cx="6096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500" t="-22794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3680" y="5400618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Compléter le signe de f(x).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7028" y="2659140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5103" y="46283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Dans le tableau de signes, placer ces solutions dans la première ligne.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615707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2" grpId="0"/>
      <p:bldP spid="3" grpId="0"/>
      <p:bldP spid="5" grpId="0"/>
      <p:bldP spid="6" grpId="0"/>
      <p:bldP spid="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9" y="185739"/>
            <a:ext cx="2106706" cy="62426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Exercice</a:t>
            </a:r>
            <a:endParaRPr lang="fr-FR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91" y="871098"/>
            <a:ext cx="5455533" cy="1804276"/>
          </a:xfrm>
          <a:prstGeom prst="rect">
            <a:avLst/>
          </a:prstGeom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401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3" y="887506"/>
            <a:ext cx="58946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Exercice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856509" y="5751729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36" y="1414963"/>
            <a:ext cx="7843463" cy="16080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426" y="3041264"/>
            <a:ext cx="8081284" cy="315008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431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Exercice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-483037" y="1775556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06" y="1190625"/>
            <a:ext cx="86010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4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9" y="4266663"/>
            <a:ext cx="20716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0441" y="4558872"/>
            <a:ext cx="704940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FONCTIONS(partie3) Etude et </a:t>
            </a:r>
            <a:r>
              <a:rPr lang="fr-FR" sz="2800" dirty="0" smtClean="0"/>
              <a:t>représentation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graphique des </a:t>
            </a:r>
            <a:r>
              <a:rPr lang="fr-FR" sz="2800" dirty="0" smtClean="0"/>
              <a:t>fonctions</a:t>
            </a:r>
            <a:endParaRPr lang="fr-FR" sz="2800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79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5958971" y="231887"/>
            <a:ext cx="0" cy="61560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6172" y="23188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</a:t>
            </a:r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46007"/>
              </p:ext>
            </p:extLst>
          </p:nvPr>
        </p:nvGraphicFramePr>
        <p:xfrm>
          <a:off x="2403704" y="578952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69" name="Equation" r:id="rId3" imgW="711000" imgH="253800" progId="Equation.DSMT4">
                  <p:embed/>
                </p:oleObj>
              </mc:Choice>
              <mc:Fallback>
                <p:oleObj name="Equation" r:id="rId3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704" y="578952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618182" y="1449445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34168"/>
              </p:ext>
            </p:extLst>
          </p:nvPr>
        </p:nvGraphicFramePr>
        <p:xfrm>
          <a:off x="1711751" y="1420145"/>
          <a:ext cx="1207377" cy="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0" name="Equation" r:id="rId5" imgW="736280" imgH="253890" progId="Equation.DSMT4">
                  <p:embed/>
                </p:oleObj>
              </mc:Choice>
              <mc:Fallback>
                <p:oleObj name="Equation" r:id="rId5" imgW="73628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751" y="1420145"/>
                        <a:ext cx="1207377" cy="42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3013742" y="143007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95591"/>
              </p:ext>
            </p:extLst>
          </p:nvPr>
        </p:nvGraphicFramePr>
        <p:xfrm>
          <a:off x="3490070" y="1390454"/>
          <a:ext cx="1270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1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070" y="1390454"/>
                        <a:ext cx="12700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32331"/>
              </p:ext>
            </p:extLst>
          </p:nvPr>
        </p:nvGraphicFramePr>
        <p:xfrm>
          <a:off x="735349" y="1830027"/>
          <a:ext cx="1207377" cy="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2" name="Equation" r:id="rId9" imgW="736280" imgH="253890" progId="Equation.DSMT4">
                  <p:embed/>
                </p:oleObj>
              </mc:Choice>
              <mc:Fallback>
                <p:oleObj name="Equation" r:id="rId9" imgW="73628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49" y="1830027"/>
                        <a:ext cx="1207377" cy="42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2088392" y="185494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89215"/>
              </p:ext>
            </p:extLst>
          </p:nvPr>
        </p:nvGraphicFramePr>
        <p:xfrm>
          <a:off x="2922275" y="1840997"/>
          <a:ext cx="667336" cy="39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3" name="Equation" r:id="rId10" imgW="393529" imgH="228501" progId="Equation.DSMT4">
                  <p:embed/>
                </p:oleObj>
              </mc:Choice>
              <mc:Fallback>
                <p:oleObj name="Equation" r:id="rId10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275" y="1840997"/>
                        <a:ext cx="667336" cy="397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93807"/>
              </p:ext>
            </p:extLst>
          </p:nvPr>
        </p:nvGraphicFramePr>
        <p:xfrm>
          <a:off x="735349" y="2253125"/>
          <a:ext cx="1270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4" name="Equation" r:id="rId12" imgW="774360" imgH="253800" progId="Equation.DSMT4">
                  <p:embed/>
                </p:oleObj>
              </mc:Choice>
              <mc:Fallback>
                <p:oleObj name="Equation" r:id="rId12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49" y="2253125"/>
                        <a:ext cx="1270000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2088392" y="227777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78943"/>
              </p:ext>
            </p:extLst>
          </p:nvPr>
        </p:nvGraphicFramePr>
        <p:xfrm>
          <a:off x="2891174" y="2264238"/>
          <a:ext cx="731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5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174" y="2264238"/>
                        <a:ext cx="73183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3692109" y="183184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3692108" y="2277773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534364" y="57895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dirty="0" smtClean="0">
                <a:latin typeface="Comic Sans MS" panose="030F0702030302020204" pitchFamily="66" charset="0"/>
              </a:rPr>
              <a:t>l’intervalle: 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618182" y="978013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On a  : </a:t>
            </a:r>
            <a:endParaRPr lang="fr-FR" dirty="0"/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60197"/>
              </p:ext>
            </p:extLst>
          </p:nvPr>
        </p:nvGraphicFramePr>
        <p:xfrm>
          <a:off x="1549344" y="978013"/>
          <a:ext cx="1069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6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344" y="978013"/>
                        <a:ext cx="1069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83344"/>
              </p:ext>
            </p:extLst>
          </p:nvPr>
        </p:nvGraphicFramePr>
        <p:xfrm>
          <a:off x="2641764" y="860260"/>
          <a:ext cx="10937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7" name="Equation" r:id="rId18" imgW="711000" imgH="393480" progId="Equation.DSMT4">
                  <p:embed/>
                </p:oleObj>
              </mc:Choice>
              <mc:Fallback>
                <p:oleObj name="Equation" r:id="rId18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41764" y="860260"/>
                        <a:ext cx="10937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618182" y="2715199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689309" y="2703949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46598"/>
              </p:ext>
            </p:extLst>
          </p:nvPr>
        </p:nvGraphicFramePr>
        <p:xfrm>
          <a:off x="2614239" y="2660051"/>
          <a:ext cx="1185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8" name="Equation" r:id="rId20" imgW="698400" imgH="228600" progId="Equation.DSMT4">
                  <p:embed/>
                </p:oleObj>
              </mc:Choice>
              <mc:Fallback>
                <p:oleObj name="Equation" r:id="rId20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239" y="2660051"/>
                        <a:ext cx="11858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1643412" y="3202955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61150"/>
              </p:ext>
            </p:extLst>
          </p:nvPr>
        </p:nvGraphicFramePr>
        <p:xfrm>
          <a:off x="2386153" y="3042979"/>
          <a:ext cx="1561795" cy="60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9" name="Equation" r:id="rId22" imgW="939600" imgH="393480" progId="Equation.DSMT4">
                  <p:embed/>
                </p:oleObj>
              </mc:Choice>
              <mc:Fallback>
                <p:oleObj name="Equation" r:id="rId22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153" y="3042979"/>
                        <a:ext cx="1561795" cy="601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4001842" y="317448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44458"/>
              </p:ext>
            </p:extLst>
          </p:nvPr>
        </p:nvGraphicFramePr>
        <p:xfrm>
          <a:off x="4634433" y="3073281"/>
          <a:ext cx="563199" cy="6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0" name="Equation" r:id="rId24" imgW="368280" imgH="393480" progId="Equation.DSMT4">
                  <p:embed/>
                </p:oleObj>
              </mc:Choice>
              <mc:Fallback>
                <p:oleObj name="Equation" r:id="rId24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433" y="3073281"/>
                        <a:ext cx="563199" cy="617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637206" y="353383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42163"/>
              </p:ext>
            </p:extLst>
          </p:nvPr>
        </p:nvGraphicFramePr>
        <p:xfrm>
          <a:off x="1451546" y="3549889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1" name="Equation" r:id="rId26" imgW="838080" imgH="228600" progId="Equation.DSMT4">
                  <p:embed/>
                </p:oleObj>
              </mc:Choice>
              <mc:Fallback>
                <p:oleObj name="Equation" r:id="rId2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546" y="3549889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618254" y="397037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756141" y="3970378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croissante sur: </a:t>
            </a:r>
            <a:endParaRPr lang="fr-FR" dirty="0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90257"/>
              </p:ext>
            </p:extLst>
          </p:nvPr>
        </p:nvGraphicFramePr>
        <p:xfrm>
          <a:off x="4055461" y="3952337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2" name="Equation" r:id="rId28" imgW="711000" imgH="253800" progId="Equation.DSMT4">
                  <p:embed/>
                </p:oleObj>
              </mc:Choice>
              <mc:Fallback>
                <p:oleObj name="Equation" r:id="rId28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461" y="3952337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534364" y="4402144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Etudions les </a:t>
            </a:r>
            <a:r>
              <a:rPr lang="fr-FR" dirty="0">
                <a:latin typeface="Comic Sans MS" panose="030F0702030302020204" pitchFamily="66" charset="0"/>
              </a:rPr>
              <a:t>variations de f </a:t>
            </a:r>
            <a:r>
              <a:rPr lang="fr-FR" dirty="0" smtClean="0">
                <a:latin typeface="Comic Sans MS" panose="030F0702030302020204" pitchFamily="66" charset="0"/>
              </a:rPr>
              <a:t>sur</a:t>
            </a:r>
            <a:endParaRPr lang="fr-FR" dirty="0"/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41511"/>
              </p:ext>
            </p:extLst>
          </p:nvPr>
        </p:nvGraphicFramePr>
        <p:xfrm>
          <a:off x="2525857" y="4771476"/>
          <a:ext cx="975770" cy="42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3" name="Equation" r:id="rId30" imgW="711000" imgH="253800" progId="Equation.DSMT4">
                  <p:embed/>
                </p:oleObj>
              </mc:Choice>
              <mc:Fallback>
                <p:oleObj name="Equation" r:id="rId30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857" y="4771476"/>
                        <a:ext cx="975770" cy="42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648724" y="5180473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66982"/>
              </p:ext>
            </p:extLst>
          </p:nvPr>
        </p:nvGraphicFramePr>
        <p:xfrm>
          <a:off x="1732351" y="5151490"/>
          <a:ext cx="12287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4" name="Equation" r:id="rId32" imgW="749160" imgH="253800" progId="Equation.DSMT4">
                  <p:embed/>
                </p:oleObj>
              </mc:Choice>
              <mc:Fallback>
                <p:oleObj name="Equation" r:id="rId32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351" y="5151490"/>
                        <a:ext cx="122872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3044284" y="5161102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7869"/>
              </p:ext>
            </p:extLst>
          </p:nvPr>
        </p:nvGraphicFramePr>
        <p:xfrm>
          <a:off x="3520612" y="5121482"/>
          <a:ext cx="1270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5" name="Equation" r:id="rId34" imgW="774360" imgH="253800" progId="Equation.DSMT4">
                  <p:embed/>
                </p:oleObj>
              </mc:Choice>
              <mc:Fallback>
                <p:oleObj name="Equation" r:id="rId3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612" y="5121482"/>
                        <a:ext cx="12700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08768"/>
              </p:ext>
            </p:extLst>
          </p:nvPr>
        </p:nvGraphicFramePr>
        <p:xfrm>
          <a:off x="735580" y="5525201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6" name="Equation" r:id="rId36" imgW="749160" imgH="253800" progId="Equation.DSMT4">
                  <p:embed/>
                </p:oleObj>
              </mc:Choice>
              <mc:Fallback>
                <p:oleObj name="Equation" r:id="rId36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80" y="5525201"/>
                        <a:ext cx="122872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098476" y="555010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86" name="Obje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29875"/>
              </p:ext>
            </p:extLst>
          </p:nvPr>
        </p:nvGraphicFramePr>
        <p:xfrm>
          <a:off x="2923155" y="5536313"/>
          <a:ext cx="6873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7" name="Equation" r:id="rId38" imgW="406080" imgH="228600" progId="Equation.DSMT4">
                  <p:embed/>
                </p:oleObj>
              </mc:Choice>
              <mc:Fallback>
                <p:oleObj name="Equation" r:id="rId3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155" y="5536313"/>
                        <a:ext cx="68738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16984"/>
              </p:ext>
            </p:extLst>
          </p:nvPr>
        </p:nvGraphicFramePr>
        <p:xfrm>
          <a:off x="745433" y="5948289"/>
          <a:ext cx="1270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8" name="Equation" r:id="rId40" imgW="774360" imgH="253800" progId="Equation.DSMT4">
                  <p:embed/>
                </p:oleObj>
              </mc:Choice>
              <mc:Fallback>
                <p:oleObj name="Equation" r:id="rId40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33" y="5948289"/>
                        <a:ext cx="1270000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2098476" y="597293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53373"/>
              </p:ext>
            </p:extLst>
          </p:nvPr>
        </p:nvGraphicFramePr>
        <p:xfrm>
          <a:off x="2901258" y="5959402"/>
          <a:ext cx="731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89" name="Equation" r:id="rId42" imgW="431640" imgH="228600" progId="Equation.DSMT4">
                  <p:embed/>
                </p:oleObj>
              </mc:Choice>
              <mc:Fallback>
                <p:oleObj name="Equation" r:id="rId42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258" y="5959402"/>
                        <a:ext cx="73183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3702193" y="552700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3702192" y="5972937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44529" y="472754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l’intervalle: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894299" y="640758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1965426" y="639633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39964"/>
              </p:ext>
            </p:extLst>
          </p:nvPr>
        </p:nvGraphicFramePr>
        <p:xfrm>
          <a:off x="2890356" y="6352437"/>
          <a:ext cx="1185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0" name="Equation" r:id="rId44" imgW="698400" imgH="228600" progId="Equation.DSMT4">
                  <p:embed/>
                </p:oleObj>
              </mc:Choice>
              <mc:Fallback>
                <p:oleObj name="Equation" r:id="rId44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356" y="6352437"/>
                        <a:ext cx="11858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7266006" y="32509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467193"/>
              </p:ext>
            </p:extLst>
          </p:nvPr>
        </p:nvGraphicFramePr>
        <p:xfrm>
          <a:off x="8009826" y="164509"/>
          <a:ext cx="1463327" cy="62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1" name="Equation" r:id="rId46" imgW="939600" imgH="393480" progId="Equation.DSMT4">
                  <p:embed/>
                </p:oleObj>
              </mc:Choice>
              <mc:Fallback>
                <p:oleObj name="Equation" r:id="rId46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826" y="164509"/>
                        <a:ext cx="1463327" cy="626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/>
          <p:nvPr/>
        </p:nvSpPr>
        <p:spPr>
          <a:xfrm>
            <a:off x="9624436" y="29662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26691"/>
              </p:ext>
            </p:extLst>
          </p:nvPr>
        </p:nvGraphicFramePr>
        <p:xfrm>
          <a:off x="10251376" y="108946"/>
          <a:ext cx="625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2" name="Equation" r:id="rId48" imgW="368280" imgH="393480" progId="Equation.DSMT4">
                  <p:embed/>
                </p:oleObj>
              </mc:Choice>
              <mc:Fallback>
                <p:oleObj name="Equation" r:id="rId48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1376" y="108946"/>
                        <a:ext cx="625475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/>
          <p:nvPr/>
        </p:nvSpPr>
        <p:spPr>
          <a:xfrm>
            <a:off x="6194879" y="79144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637404"/>
              </p:ext>
            </p:extLst>
          </p:nvPr>
        </p:nvGraphicFramePr>
        <p:xfrm>
          <a:off x="6981006" y="753828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3" name="Equation" r:id="rId50" imgW="838080" imgH="228600" progId="Equation.DSMT4">
                  <p:embed/>
                </p:oleObj>
              </mc:Choice>
              <mc:Fallback>
                <p:oleObj name="Equation" r:id="rId50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006" y="753828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6224243" y="1160773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362130" y="1160773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décroissante sur</a:t>
            </a:r>
            <a:endParaRPr lang="fr-FR" dirty="0"/>
          </a:p>
        </p:txBody>
      </p:sp>
      <p:sp>
        <p:nvSpPr>
          <p:cNvPr id="103" name="Rectangle 102"/>
          <p:cNvSpPr/>
          <p:nvPr/>
        </p:nvSpPr>
        <p:spPr>
          <a:xfrm>
            <a:off x="6055985" y="1491968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tableau de variation de f</a:t>
            </a:r>
          </a:p>
        </p:txBody>
      </p:sp>
      <p:graphicFrame>
        <p:nvGraphicFramePr>
          <p:cNvPr id="104" name="Obje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09489"/>
              </p:ext>
            </p:extLst>
          </p:nvPr>
        </p:nvGraphicFramePr>
        <p:xfrm>
          <a:off x="6194879" y="1914121"/>
          <a:ext cx="1369119" cy="63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4" name="Equation" r:id="rId52" imgW="863280" imgH="393480" progId="Equation.DSMT4">
                  <p:embed/>
                </p:oleObj>
              </mc:Choice>
              <mc:Fallback>
                <p:oleObj name="Equation" r:id="rId52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879" y="1914121"/>
                        <a:ext cx="1369119" cy="630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20157"/>
              </p:ext>
            </p:extLst>
          </p:nvPr>
        </p:nvGraphicFramePr>
        <p:xfrm>
          <a:off x="6730442" y="2584826"/>
          <a:ext cx="4143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5" name="Equation" r:id="rId54" imgW="241200" imgH="177480" progId="Equation.DSMT4">
                  <p:embed/>
                </p:oleObj>
              </mc:Choice>
              <mc:Fallback>
                <p:oleObj name="Equation" r:id="rId5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442" y="2584826"/>
                        <a:ext cx="4143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6" name="Tableau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273305"/>
                  </p:ext>
                </p:extLst>
              </p:nvPr>
            </p:nvGraphicFramePr>
            <p:xfrm>
              <a:off x="8365987" y="1835119"/>
              <a:ext cx="3343861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6" name="Tableau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273305"/>
                  </p:ext>
                </p:extLst>
              </p:nvPr>
            </p:nvGraphicFramePr>
            <p:xfrm>
              <a:off x="8365987" y="1835119"/>
              <a:ext cx="3343861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16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56"/>
                          <a:stretch>
                            <a:fillRect l="-121649" t="-10667" r="-344330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56"/>
                          <a:stretch>
                            <a:fillRect l="-238889" t="-10667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7" name="Straight Arrow Connector 8"/>
          <p:cNvCxnSpPr/>
          <p:nvPr/>
        </p:nvCxnSpPr>
        <p:spPr>
          <a:xfrm>
            <a:off x="9328679" y="2384382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0187769" y="187269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09" name="Straight Arrow Connector 32"/>
          <p:cNvCxnSpPr/>
          <p:nvPr/>
        </p:nvCxnSpPr>
        <p:spPr>
          <a:xfrm flipV="1">
            <a:off x="10582932" y="2405046"/>
            <a:ext cx="762320" cy="5148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0187769" y="266427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11" name="Obje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442"/>
              </p:ext>
            </p:extLst>
          </p:nvPr>
        </p:nvGraphicFramePr>
        <p:xfrm>
          <a:off x="9877091" y="1142239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6" name="Equation" r:id="rId57" imgW="711000" imgH="253800" progId="Equation.DSMT4">
                  <p:embed/>
                </p:oleObj>
              </mc:Choice>
              <mc:Fallback>
                <p:oleObj name="Equation" r:id="rId57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091" y="1142239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101035" y="3937000"/>
            <a:ext cx="433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4) </a:t>
            </a:r>
            <a:r>
              <a:rPr lang="fr-FR" dirty="0">
                <a:latin typeface="Comic Sans MS" panose="030F0702030302020204" pitchFamily="66" charset="0"/>
              </a:rPr>
              <a:t>Tracer la courbe représentatif de f</a:t>
            </a:r>
            <a:endParaRPr lang="fr-FR" dirty="0"/>
          </a:p>
        </p:txBody>
      </p:sp>
      <p:graphicFrame>
        <p:nvGraphicFramePr>
          <p:cNvPr id="112" name="Tableau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30635"/>
              </p:ext>
            </p:extLst>
          </p:nvPr>
        </p:nvGraphicFramePr>
        <p:xfrm>
          <a:off x="6575207" y="5178384"/>
          <a:ext cx="2832302" cy="9882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959"/>
                <a:gridCol w="693242"/>
                <a:gridCol w="515154"/>
                <a:gridCol w="528034"/>
                <a:gridCol w="540913"/>
              </a:tblGrid>
              <a:tr h="500003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488218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65898"/>
              </p:ext>
            </p:extLst>
          </p:nvPr>
        </p:nvGraphicFramePr>
        <p:xfrm>
          <a:off x="9716714" y="6256424"/>
          <a:ext cx="1441529" cy="56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7" name="Equation" r:id="rId59" imgW="1079280" imgH="393480" progId="Equation.DSMT4">
                  <p:embed/>
                </p:oleObj>
              </mc:Choice>
              <mc:Fallback>
                <p:oleObj name="Equation" r:id="rId59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714" y="6256424"/>
                        <a:ext cx="1441529" cy="565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08669"/>
              </p:ext>
            </p:extLst>
          </p:nvPr>
        </p:nvGraphicFramePr>
        <p:xfrm>
          <a:off x="9612096" y="5681722"/>
          <a:ext cx="1493106" cy="57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8" name="Equation" r:id="rId61" imgW="1358640" imgH="393480" progId="Equation.DSMT4">
                  <p:embed/>
                </p:oleObj>
              </mc:Choice>
              <mc:Fallback>
                <p:oleObj name="Equation" r:id="rId61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096" y="5681722"/>
                        <a:ext cx="1493106" cy="57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90759"/>
              </p:ext>
            </p:extLst>
          </p:nvPr>
        </p:nvGraphicFramePr>
        <p:xfrm>
          <a:off x="9595176" y="5126539"/>
          <a:ext cx="1559271" cy="55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9" name="Equation" r:id="rId63" imgW="1117440" imgH="393480" progId="Equation.DSMT4">
                  <p:embed/>
                </p:oleObj>
              </mc:Choice>
              <mc:Fallback>
                <p:oleObj name="Equation" r:id="rId63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5176" y="5126539"/>
                        <a:ext cx="1559271" cy="555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23"/>
          <p:cNvSpPr/>
          <p:nvPr/>
        </p:nvSpPr>
        <p:spPr>
          <a:xfrm>
            <a:off x="6134815" y="4272954"/>
            <a:ext cx="567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 </a:t>
            </a:r>
            <a:r>
              <a:rPr lang="fr-FR" dirty="0"/>
              <a:t>est une fonction </a:t>
            </a:r>
            <a:r>
              <a:rPr lang="fr-FR" dirty="0" smtClean="0"/>
              <a:t>paire </a:t>
            </a:r>
            <a:r>
              <a:rPr lang="fr-FR" dirty="0"/>
              <a:t>donc   </a:t>
            </a:r>
            <a:r>
              <a:rPr lang="fr-FR" dirty="0" smtClean="0"/>
              <a:t>la </a:t>
            </a:r>
            <a:r>
              <a:rPr lang="fr-FR" dirty="0"/>
              <a:t>droite  des ordonnées  est un axe de  symétrie de </a:t>
            </a:r>
            <a:r>
              <a:rPr lang="fr-FR" dirty="0" smtClean="0"/>
              <a:t>la courbe de f   </a:t>
            </a:r>
            <a:endParaRPr lang="fr-FR" dirty="0"/>
          </a:p>
          <a:p>
            <a:r>
              <a:rPr lang="fr-FR" dirty="0"/>
              <a:t> Il suffit  donc de </a:t>
            </a:r>
            <a:r>
              <a:rPr lang="fr-FR" dirty="0" smtClean="0"/>
              <a:t>la représenter sur </a:t>
            </a:r>
            <a:endParaRPr lang="fr-FR" dirty="0"/>
          </a:p>
        </p:txBody>
      </p:sp>
      <p:sp>
        <p:nvSpPr>
          <p:cNvPr id="125" name="Rectangle 10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47413"/>
              </p:ext>
            </p:extLst>
          </p:nvPr>
        </p:nvGraphicFramePr>
        <p:xfrm>
          <a:off x="9570817" y="4875609"/>
          <a:ext cx="1238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0" name="Equation" r:id="rId65" imgW="914400" imgH="241200" progId="Equation.DSMT4">
                  <p:embed/>
                </p:oleObj>
              </mc:Choice>
              <mc:Fallback>
                <p:oleObj name="Equation" r:id="rId65" imgW="914400" imgH="24120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0817" y="4875609"/>
                        <a:ext cx="1238250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06160"/>
              </p:ext>
            </p:extLst>
          </p:nvPr>
        </p:nvGraphicFramePr>
        <p:xfrm>
          <a:off x="7894826" y="5678243"/>
          <a:ext cx="374431" cy="5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1" name="Equation" r:id="rId67" imgW="152280" imgH="393480" progId="Equation.DSMT4">
                  <p:embed/>
                </p:oleObj>
              </mc:Choice>
              <mc:Fallback>
                <p:oleObj name="Equation" r:id="rId6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7894826" y="5678243"/>
                        <a:ext cx="374431" cy="5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61629"/>
              </p:ext>
            </p:extLst>
          </p:nvPr>
        </p:nvGraphicFramePr>
        <p:xfrm>
          <a:off x="8474418" y="5829988"/>
          <a:ext cx="3127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2" name="Equation" r:id="rId69" imgW="126720" imgH="164880" progId="Equation.DSMT4">
                  <p:embed/>
                </p:oleObj>
              </mc:Choice>
              <mc:Fallback>
                <p:oleObj name="Equation" r:id="rId6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8474418" y="5829988"/>
                        <a:ext cx="312738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855926"/>
              </p:ext>
            </p:extLst>
          </p:nvPr>
        </p:nvGraphicFramePr>
        <p:xfrm>
          <a:off x="8972632" y="5670762"/>
          <a:ext cx="374431" cy="5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3" name="Equation" r:id="rId71" imgW="152280" imgH="393480" progId="Equation.DSMT4">
                  <p:embed/>
                </p:oleObj>
              </mc:Choice>
              <mc:Fallback>
                <p:oleObj name="Equation" r:id="rId71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8972632" y="5670762"/>
                        <a:ext cx="374431" cy="5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6055985" y="3101774"/>
                <a:ext cx="4302664" cy="4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Rq: Pour </a:t>
                </a:r>
                <a:r>
                  <a:rPr lang="fr-FR" sz="2000" dirty="0">
                    <a:latin typeface="Comic Sans MS" panose="030F0702030302020204" pitchFamily="66" charset="0"/>
                  </a:rPr>
                  <a:t>tout nombre réel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, on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a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: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85" y="3101774"/>
                <a:ext cx="4302664" cy="470513"/>
              </a:xfrm>
              <a:prstGeom prst="rect">
                <a:avLst/>
              </a:prstGeom>
              <a:blipFill rotWithShape="1">
                <a:blip r:embed="rId73"/>
                <a:stretch>
                  <a:fillRect l="-1416" t="-10390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36841"/>
              </p:ext>
            </p:extLst>
          </p:nvPr>
        </p:nvGraphicFramePr>
        <p:xfrm>
          <a:off x="10187769" y="3016249"/>
          <a:ext cx="949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4" name="Equation" r:id="rId74" imgW="558720" imgH="393480" progId="Equation.DSMT4">
                  <p:embed/>
                </p:oleObj>
              </mc:Choice>
              <mc:Fallback>
                <p:oleObj name="Equation" r:id="rId74" imgW="558720" imgH="393480" progId="Equation.DSMT4">
                  <p:embed/>
                  <p:pic>
                    <p:nvPicPr>
                      <p:cNvPr id="0" name="Obje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7769" y="3016249"/>
                        <a:ext cx="949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16"/>
          <p:cNvSpPr/>
          <p:nvPr/>
        </p:nvSpPr>
        <p:spPr>
          <a:xfrm>
            <a:off x="6194879" y="3525315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f(0) = 0 est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un  minimum de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endParaRPr lang="fr-FR" dirty="0"/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>
            <a:off x="4546725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53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5" grpId="0"/>
      <p:bldP spid="58" grpId="0"/>
      <p:bldP spid="60" grpId="0"/>
      <p:bldP spid="61" grpId="0"/>
      <p:bldP spid="63" grpId="0"/>
      <p:bldP spid="66" grpId="0"/>
      <p:bldP spid="67" grpId="0"/>
      <p:bldP spid="69" grpId="0"/>
      <p:bldP spid="71" grpId="0"/>
      <p:bldP spid="73" grpId="0"/>
      <p:bldP spid="75" grpId="0"/>
      <p:bldP spid="76" grpId="0"/>
      <p:bldP spid="76" grpId="1"/>
      <p:bldP spid="78" grpId="0"/>
      <p:bldP spid="80" grpId="0"/>
      <p:bldP spid="82" grpId="0"/>
      <p:bldP spid="85" grpId="0"/>
      <p:bldP spid="88" grpId="0"/>
      <p:bldP spid="90" grpId="0"/>
      <p:bldP spid="91" grpId="0"/>
      <p:bldP spid="5" grpId="0"/>
      <p:bldP spid="92" grpId="0"/>
      <p:bldP spid="93" grpId="0"/>
      <p:bldP spid="95" grpId="0"/>
      <p:bldP spid="97" grpId="0"/>
      <p:bldP spid="99" grpId="0"/>
      <p:bldP spid="101" grpId="0"/>
      <p:bldP spid="102" grpId="0"/>
      <p:bldP spid="103" grpId="0"/>
      <p:bldP spid="108" grpId="0"/>
      <p:bldP spid="110" grpId="0"/>
      <p:bldP spid="27" grpId="0"/>
      <p:bldP spid="124" grpId="0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8" y="1527582"/>
            <a:ext cx="5868086" cy="4315175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 flipH="1">
            <a:off x="3410825" y="1067011"/>
            <a:ext cx="55617" cy="51728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437576" y="1627236"/>
            <a:ext cx="27809" cy="44814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545247" y="5358668"/>
            <a:ext cx="58680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3437576" y="5323464"/>
            <a:ext cx="995948" cy="3520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 flipV="1">
            <a:off x="3423672" y="4503768"/>
            <a:ext cx="0" cy="85489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66668"/>
              </p:ext>
            </p:extLst>
          </p:nvPr>
        </p:nvGraphicFramePr>
        <p:xfrm>
          <a:off x="3935550" y="5306685"/>
          <a:ext cx="301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1" name="Equation" r:id="rId4" imgW="114120" imgH="203040" progId="Equation.DSMT4">
                  <p:embed/>
                </p:oleObj>
              </mc:Choice>
              <mc:Fallback>
                <p:oleObj name="Equation" r:id="rId4" imgW="114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550" y="5306685"/>
                        <a:ext cx="3016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97960"/>
              </p:ext>
            </p:extLst>
          </p:nvPr>
        </p:nvGraphicFramePr>
        <p:xfrm>
          <a:off x="3390297" y="4650229"/>
          <a:ext cx="368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2" name="Equation" r:id="rId6" imgW="139680" imgH="241200" progId="Equation.DSMT4">
                  <p:embed/>
                </p:oleObj>
              </mc:Choice>
              <mc:Fallback>
                <p:oleObj name="Equation" r:id="rId6" imgW="139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297" y="4650229"/>
                        <a:ext cx="368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5"/>
              <p:cNvSpPr txBox="1"/>
              <p:nvPr/>
            </p:nvSpPr>
            <p:spPr>
              <a:xfrm>
                <a:off x="3159410" y="5292732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3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10" y="5292732"/>
                <a:ext cx="319880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5"/>
              <p:cNvSpPr txBox="1"/>
              <p:nvPr/>
            </p:nvSpPr>
            <p:spPr>
              <a:xfrm>
                <a:off x="5097832" y="5323464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832" y="5323464"/>
                <a:ext cx="31988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/>
              <p:cNvSpPr txBox="1"/>
              <p:nvPr/>
            </p:nvSpPr>
            <p:spPr>
              <a:xfrm>
                <a:off x="5973595" y="5323464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595" y="5323464"/>
                <a:ext cx="31988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3117696" y="4303713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696" y="4303713"/>
                <a:ext cx="319880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5"/>
              <p:cNvSpPr txBox="1"/>
              <p:nvPr/>
            </p:nvSpPr>
            <p:spPr>
              <a:xfrm>
                <a:off x="3070417" y="3485114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17" y="3485114"/>
                <a:ext cx="319880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5"/>
              <p:cNvSpPr txBox="1"/>
              <p:nvPr/>
            </p:nvSpPr>
            <p:spPr>
              <a:xfrm>
                <a:off x="3070417" y="2635108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17" y="2635108"/>
                <a:ext cx="31988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5"/>
              <p:cNvSpPr txBox="1"/>
              <p:nvPr/>
            </p:nvSpPr>
            <p:spPr>
              <a:xfrm>
                <a:off x="3070417" y="1888133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9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17" y="1888133"/>
                <a:ext cx="319880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5"/>
              <p:cNvSpPr txBox="1"/>
              <p:nvPr/>
            </p:nvSpPr>
            <p:spPr>
              <a:xfrm>
                <a:off x="2882536" y="1485512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36" y="1485512"/>
                <a:ext cx="319880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8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4230324" y="4805884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57517"/>
              </p:ext>
            </p:extLst>
          </p:nvPr>
        </p:nvGraphicFramePr>
        <p:xfrm>
          <a:off x="1814206" y="454126"/>
          <a:ext cx="2832302" cy="9882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959"/>
                <a:gridCol w="693242"/>
                <a:gridCol w="515154"/>
                <a:gridCol w="528034"/>
                <a:gridCol w="540913"/>
              </a:tblGrid>
              <a:tr h="500003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488218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08126"/>
              </p:ext>
            </p:extLst>
          </p:nvPr>
        </p:nvGraphicFramePr>
        <p:xfrm>
          <a:off x="3133825" y="953985"/>
          <a:ext cx="374431" cy="5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3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33825" y="953985"/>
                        <a:ext cx="374431" cy="5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9529"/>
              </p:ext>
            </p:extLst>
          </p:nvPr>
        </p:nvGraphicFramePr>
        <p:xfrm>
          <a:off x="3713417" y="1105730"/>
          <a:ext cx="3127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4"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13417" y="1105730"/>
                        <a:ext cx="312738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45589"/>
              </p:ext>
            </p:extLst>
          </p:nvPr>
        </p:nvGraphicFramePr>
        <p:xfrm>
          <a:off x="4211631" y="946504"/>
          <a:ext cx="374431" cy="5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5" name="Equation" r:id="rId20" imgW="152280" imgH="393480" progId="Equation.DSMT4">
                  <p:embed/>
                </p:oleObj>
              </mc:Choice>
              <mc:Fallback>
                <p:oleObj name="Equation" r:id="rId2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11631" y="946504"/>
                        <a:ext cx="374431" cy="5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10477" y="4725449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477" y="4725449"/>
                <a:ext cx="319880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83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44"/>
          <p:cNvSpPr>
            <a:spLocks noChangeArrowheads="1"/>
          </p:cNvSpPr>
          <p:nvPr/>
        </p:nvSpPr>
        <p:spPr bwMode="auto">
          <a:xfrm>
            <a:off x="5123589" y="3559836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6090275" y="1448685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44"/>
          <p:cNvSpPr>
            <a:spLocks noChangeArrowheads="1"/>
          </p:cNvSpPr>
          <p:nvPr/>
        </p:nvSpPr>
        <p:spPr bwMode="auto">
          <a:xfrm>
            <a:off x="2272735" y="4805884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>
            <a:off x="1375837" y="3528112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AutoShape 44"/>
          <p:cNvSpPr>
            <a:spLocks noChangeArrowheads="1"/>
          </p:cNvSpPr>
          <p:nvPr/>
        </p:nvSpPr>
        <p:spPr bwMode="auto">
          <a:xfrm>
            <a:off x="467065" y="1485512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475456" y="1011448"/>
            <a:ext cx="5966505" cy="4347220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5"/>
              <p:cNvSpPr txBox="1"/>
              <p:nvPr/>
            </p:nvSpPr>
            <p:spPr>
              <a:xfrm>
                <a:off x="4273584" y="5341065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3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84" y="5341065"/>
                <a:ext cx="319880" cy="400110"/>
              </a:xfrm>
              <a:prstGeom prst="rect">
                <a:avLst/>
              </a:prstGeom>
              <a:blipFill rotWithShape="1">
                <a:blip r:embed="rId2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5"/>
              <p:cNvSpPr txBox="1"/>
              <p:nvPr/>
            </p:nvSpPr>
            <p:spPr>
              <a:xfrm>
                <a:off x="2253361" y="5336091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61" y="5336091"/>
                <a:ext cx="425774" cy="400110"/>
              </a:xfrm>
              <a:prstGeom prst="rect">
                <a:avLst/>
              </a:prstGeom>
              <a:blipFill rotWithShape="1">
                <a:blip r:embed="rId24"/>
                <a:stretch>
                  <a:fillRect r="-23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5"/>
              <p:cNvSpPr txBox="1"/>
              <p:nvPr/>
            </p:nvSpPr>
            <p:spPr>
              <a:xfrm>
                <a:off x="1375837" y="5323212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37" y="5323212"/>
                <a:ext cx="425774" cy="400110"/>
              </a:xfrm>
              <a:prstGeom prst="rect">
                <a:avLst/>
              </a:prstGeom>
              <a:blipFill rotWithShape="1">
                <a:blip r:embed="rId25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5"/>
              <p:cNvSpPr txBox="1"/>
              <p:nvPr/>
            </p:nvSpPr>
            <p:spPr>
              <a:xfrm>
                <a:off x="457378" y="5279601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8" y="5279601"/>
                <a:ext cx="425774" cy="400110"/>
              </a:xfrm>
              <a:prstGeom prst="rect">
                <a:avLst/>
              </a:prstGeom>
              <a:blipFill rotWithShape="1">
                <a:blip r:embed="rId26"/>
                <a:stretch>
                  <a:fillRect r="-2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lus 36"/>
          <p:cNvSpPr/>
          <p:nvPr/>
        </p:nvSpPr>
        <p:spPr>
          <a:xfrm>
            <a:off x="5257772" y="526360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4361873" y="526360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3308180" y="526360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2468621" y="526360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>
            <a:off x="1507386" y="5263600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554927" y="5228145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3352021" y="4492955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3335989" y="359010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3376581" y="2740096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6" name="Plus 45"/>
          <p:cNvSpPr/>
          <p:nvPr/>
        </p:nvSpPr>
        <p:spPr>
          <a:xfrm>
            <a:off x="3376581" y="1876658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3376581" y="152758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13333" y="854570"/>
            <a:ext cx="5263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arenR"/>
            </a:pPr>
            <a:r>
              <a:rPr lang="fr-FR" altLang="fr-FR" sz="2400" dirty="0" smtClean="0">
                <a:latin typeface="Times New Roman" pitchFamily="18" charset="0"/>
              </a:rPr>
              <a:t>la </a:t>
            </a:r>
            <a:r>
              <a:rPr lang="fr-FR" altLang="fr-FR" sz="2400" dirty="0">
                <a:latin typeface="Times New Roman" pitchFamily="18" charset="0"/>
              </a:rPr>
              <a:t>courbe représentative de la fonction f </a:t>
            </a:r>
            <a:r>
              <a:rPr lang="fr-FR" altLang="fr-FR" sz="2400" dirty="0" smtClean="0">
                <a:latin typeface="Times New Roman" pitchFamily="18" charset="0"/>
              </a:rPr>
              <a:t>: </a:t>
            </a:r>
            <a:r>
              <a:rPr lang="fr-FR" altLang="fr-FR" sz="2400" dirty="0">
                <a:latin typeface="Times New Roman" pitchFamily="18" charset="0"/>
              </a:rPr>
              <a:t>s’appelle une </a:t>
            </a:r>
            <a:r>
              <a:rPr lang="fr-FR" altLang="fr-FR" sz="2400" b="1" dirty="0">
                <a:latin typeface="Times New Roman" pitchFamily="18" charset="0"/>
              </a:rPr>
              <a:t>parabole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65774" y="18719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prstClr val="black"/>
                </a:solidFill>
                <a:latin typeface="Times New Roman" pitchFamily="18" charset="0"/>
              </a:rPr>
              <a:t>Dans un Repère orthonormé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6504659" y="2943771"/>
            <a:ext cx="559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prstClr val="black"/>
                </a:solidFill>
                <a:latin typeface="Times New Roman" pitchFamily="18" charset="0"/>
              </a:rPr>
              <a:t>Son </a:t>
            </a:r>
            <a:r>
              <a:rPr lang="fr-FR" altLang="fr-FR" sz="2000" dirty="0">
                <a:solidFill>
                  <a:prstClr val="black"/>
                </a:solidFill>
                <a:latin typeface="Times New Roman" pitchFamily="18" charset="0"/>
              </a:rPr>
              <a:t>axe de symétrie </a:t>
            </a:r>
            <a:r>
              <a:rPr lang="fr-FR" altLang="fr-FR" sz="2000" dirty="0" smtClean="0">
                <a:solidFill>
                  <a:prstClr val="black"/>
                </a:solidFill>
                <a:latin typeface="Times New Roman" pitchFamily="18" charset="0"/>
              </a:rPr>
              <a:t>est </a:t>
            </a:r>
            <a:r>
              <a:rPr lang="fr-FR" altLang="fr-FR" sz="2000" dirty="0">
                <a:solidFill>
                  <a:srgbClr val="FF0000"/>
                </a:solidFill>
                <a:latin typeface="Times New Roman" pitchFamily="18" charset="0"/>
              </a:rPr>
              <a:t>l’axe des ordonnées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504659" y="1804111"/>
            <a:ext cx="46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fr-FR" altLang="fr-FR" sz="2400" dirty="0">
                <a:solidFill>
                  <a:prstClr val="black"/>
                </a:solidFill>
                <a:latin typeface="Times New Roman" pitchFamily="18" charset="0"/>
              </a:rPr>
              <a:t>les éléments caractéristiques </a:t>
            </a:r>
            <a:r>
              <a:rPr lang="fr-FR" altLang="fr-FR" sz="2400" dirty="0" smtClean="0">
                <a:solidFill>
                  <a:prstClr val="black"/>
                </a:solidFill>
                <a:latin typeface="Times New Roman" pitchFamily="18" charset="0"/>
              </a:rPr>
              <a:t>sont: 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6504659" y="2543661"/>
            <a:ext cx="4523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prstClr val="black"/>
                </a:solidFill>
                <a:latin typeface="Times New Roman" pitchFamily="18" charset="0"/>
              </a:rPr>
              <a:t>Son </a:t>
            </a:r>
            <a:r>
              <a:rPr lang="fr-FR" altLang="fr-FR" sz="2000" dirty="0">
                <a:solidFill>
                  <a:prstClr val="black"/>
                </a:solidFill>
                <a:latin typeface="Times New Roman" pitchFamily="18" charset="0"/>
              </a:rPr>
              <a:t>sommet qui est l’origine du repère </a:t>
            </a:r>
            <a:endParaRPr lang="fr-FR" sz="2000" dirty="0"/>
          </a:p>
        </p:txBody>
      </p:sp>
      <p:sp>
        <p:nvSpPr>
          <p:cNvPr id="56" name="TextBox 25"/>
          <p:cNvSpPr txBox="1"/>
          <p:nvPr/>
        </p:nvSpPr>
        <p:spPr>
          <a:xfrm>
            <a:off x="3055298" y="5541120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  <p:sp>
        <p:nvSpPr>
          <p:cNvPr id="57" name="TextBox 25"/>
          <p:cNvSpPr txBox="1"/>
          <p:nvPr/>
        </p:nvSpPr>
        <p:spPr>
          <a:xfrm>
            <a:off x="10847010" y="2543661"/>
            <a:ext cx="108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  <p:cxnSp>
        <p:nvCxnSpPr>
          <p:cNvPr id="58" name="Straight Connector 10"/>
          <p:cNvCxnSpPr>
            <a:stCxn id="38" idx="3"/>
          </p:cNvCxnSpPr>
          <p:nvPr/>
        </p:nvCxnSpPr>
        <p:spPr>
          <a:xfrm flipV="1">
            <a:off x="4433524" y="4964531"/>
            <a:ext cx="0" cy="32427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6954234" y="3462951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f(0) = 0 est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un  minimum de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endParaRPr lang="fr-FR" dirty="0"/>
          </a:p>
        </p:txBody>
      </p:sp>
      <p:sp>
        <p:nvSpPr>
          <p:cNvPr id="89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9187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48" grpId="0"/>
      <p:bldP spid="50" grpId="0"/>
      <p:bldP spid="51" grpId="0"/>
      <p:bldP spid="52" grpId="0"/>
      <p:bldP spid="56" grpId="0"/>
      <p:bldP spid="57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9220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422461"/>
              </p:ext>
            </p:extLst>
          </p:nvPr>
        </p:nvGraphicFramePr>
        <p:xfrm>
          <a:off x="2646024" y="412218"/>
          <a:ext cx="1443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4"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024" y="412218"/>
                        <a:ext cx="14430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174067" y="407618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rgbClr val="000000"/>
                </a:solidFill>
                <a:latin typeface="Times New Roman" pitchFamily="18" charset="0"/>
              </a:rPr>
              <a:t>avec </a:t>
            </a:r>
            <a:endParaRPr lang="fr-FR" altLang="fr-FR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845280" y="807728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a) f est une fonction paire .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879954" y="1108023"/>
            <a:ext cx="3097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u="sng" dirty="0">
                <a:solidFill>
                  <a:srgbClr val="000000"/>
                </a:solidFill>
                <a:latin typeface="Times New Roman" pitchFamily="18" charset="0"/>
              </a:rPr>
              <a:t>b) Tableau de variations de f</a:t>
            </a:r>
            <a:endParaRPr lang="fr-FR" altLang="fr-FR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Line 28"/>
          <p:cNvSpPr>
            <a:spLocks noChangeShapeType="1"/>
          </p:cNvSpPr>
          <p:nvPr/>
        </p:nvSpPr>
        <p:spPr bwMode="auto">
          <a:xfrm flipH="1">
            <a:off x="4911583" y="1589400"/>
            <a:ext cx="0" cy="15935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33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36" name="Rectangle 26"/>
          <p:cNvSpPr>
            <a:spLocks noChangeArrowheads="1"/>
          </p:cNvSpPr>
          <p:nvPr/>
        </p:nvSpPr>
        <p:spPr bwMode="auto">
          <a:xfrm>
            <a:off x="845280" y="3182937"/>
            <a:ext cx="106404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Times New Roman" pitchFamily="18" charset="0"/>
              </a:rPr>
              <a:t>c)Dans </a:t>
            </a:r>
            <a:r>
              <a:rPr lang="fr-FR" altLang="fr-FR" sz="2000" b="0" dirty="0">
                <a:solidFill>
                  <a:schemeClr val="tx1"/>
                </a:solidFill>
                <a:latin typeface="Times New Roman" pitchFamily="18" charset="0"/>
              </a:rPr>
              <a:t>un Repère orthonormé  la courbe représentative de la fonction f  s’appelle une parabole dont les éléments caractéristiques sont son sommet qui est l’origine du repère et son axe de symétrie qui est l’axe des ordonnées</a:t>
            </a:r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 flipH="1">
            <a:off x="4892533" y="4366262"/>
            <a:ext cx="0" cy="14208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22" y="1433616"/>
            <a:ext cx="1661176" cy="4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56" y="1508133"/>
            <a:ext cx="13375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79954" y="407618"/>
            <a:ext cx="18187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b) </a:t>
            </a:r>
            <a:r>
              <a:rPr lang="fr-FR" alt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Résumé</a:t>
            </a:r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84501"/>
              </p:ext>
            </p:extLst>
          </p:nvPr>
        </p:nvGraphicFramePr>
        <p:xfrm>
          <a:off x="4945625" y="429079"/>
          <a:ext cx="7445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5" name="Equation" r:id="rId7" imgW="431613" imgH="203112" progId="Equation.DSMT4">
                  <p:embed/>
                </p:oleObj>
              </mc:Choice>
              <mc:Fallback>
                <p:oleObj name="Equation" r:id="rId7" imgW="431613" imgH="203112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625" y="429079"/>
                        <a:ext cx="7445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031554"/>
                  </p:ext>
                </p:extLst>
              </p:nvPr>
            </p:nvGraphicFramePr>
            <p:xfrm>
              <a:off x="879954" y="1925228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031554"/>
                  </p:ext>
                </p:extLst>
              </p:nvPr>
            </p:nvGraphicFramePr>
            <p:xfrm>
              <a:off x="879954" y="1925228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9"/>
                          <a:stretch>
                            <a:fillRect l="-135714" t="-10667" r="-340816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9"/>
                          <a:stretch>
                            <a:fillRect l="-248765" t="-10667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7" name="Straight Arrow Connector 8"/>
          <p:cNvCxnSpPr/>
          <p:nvPr/>
        </p:nvCxnSpPr>
        <p:spPr>
          <a:xfrm>
            <a:off x="1842646" y="2474491"/>
            <a:ext cx="814209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01736" y="196280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2"/>
          <p:cNvCxnSpPr/>
          <p:nvPr/>
        </p:nvCxnSpPr>
        <p:spPr>
          <a:xfrm flipV="1">
            <a:off x="3096899" y="2495155"/>
            <a:ext cx="762320" cy="5148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01736" y="275438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au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031554"/>
                  </p:ext>
                </p:extLst>
              </p:nvPr>
            </p:nvGraphicFramePr>
            <p:xfrm>
              <a:off x="5074591" y="1962800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au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031554"/>
                  </p:ext>
                </p:extLst>
              </p:nvPr>
            </p:nvGraphicFramePr>
            <p:xfrm>
              <a:off x="5074591" y="1962800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10"/>
                          <a:stretch>
                            <a:fillRect l="-135714" t="-10667" r="-340816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10"/>
                          <a:stretch>
                            <a:fillRect l="-248765" t="-10667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4" name="Straight Arrow Connector 8"/>
          <p:cNvCxnSpPr/>
          <p:nvPr/>
        </p:nvCxnSpPr>
        <p:spPr>
          <a:xfrm flipV="1">
            <a:off x="6037283" y="2474491"/>
            <a:ext cx="903997" cy="53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96373" y="200037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2"/>
          <p:cNvCxnSpPr/>
          <p:nvPr/>
        </p:nvCxnSpPr>
        <p:spPr>
          <a:xfrm>
            <a:off x="7291536" y="2532727"/>
            <a:ext cx="1003382" cy="4772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09743" y="240196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93" y="6108733"/>
            <a:ext cx="1661176" cy="4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08" y="6087022"/>
            <a:ext cx="13375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serge.mehl.free.fr/anx/anx_gif/parabole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16" y="4249458"/>
            <a:ext cx="2561867" cy="18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erge.mehl.free.fr/anx/anx_gif/parabo6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62" y="4157025"/>
            <a:ext cx="2613383" cy="18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6454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6" grpId="0"/>
      <p:bldP spid="9227" grpId="0" animBg="1"/>
      <p:bldP spid="9236" grpId="0"/>
      <p:bldP spid="9238" grpId="0" animBg="1"/>
      <p:bldP spid="30" grpId="0"/>
      <p:bldP spid="32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178" y="399491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c)Exemples: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120" y="385470"/>
            <a:ext cx="8163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Donner le tableau de variation  et représenter  la courbe  des fonctions  numériques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473" y="851035"/>
            <a:ext cx="150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définies par : 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278767"/>
              </p:ext>
            </p:extLst>
          </p:nvPr>
        </p:nvGraphicFramePr>
        <p:xfrm>
          <a:off x="2667000" y="765175"/>
          <a:ext cx="1266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2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765175"/>
                        <a:ext cx="1266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310120" y="864943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06557"/>
              </p:ext>
            </p:extLst>
          </p:nvPr>
        </p:nvGraphicFramePr>
        <p:xfrm>
          <a:off x="4605388" y="754802"/>
          <a:ext cx="11223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3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88" y="754802"/>
                        <a:ext cx="11223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77557" y="8539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2)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8" y="1181510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82483"/>
              </p:ext>
            </p:extLst>
          </p:nvPr>
        </p:nvGraphicFramePr>
        <p:xfrm>
          <a:off x="1338357" y="1521849"/>
          <a:ext cx="1266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4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357" y="1521849"/>
                        <a:ext cx="1266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70473" y="160651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0697" y="1616939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b)f </a:t>
            </a:r>
            <a:r>
              <a:rPr lang="fr-FR" dirty="0">
                <a:latin typeface="Comic Sans MS" panose="030F0702030302020204" pitchFamily="66" charset="0"/>
              </a:rPr>
              <a:t>est paire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2614" y="1624521"/>
            <a:ext cx="97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a)D</a:t>
            </a:r>
            <a:r>
              <a:rPr lang="fr-FR" baseline="-25000" dirty="0" smtClean="0">
                <a:latin typeface="Comic Sans MS" panose="030F0702030302020204" pitchFamily="66" charset="0"/>
              </a:rPr>
              <a:t>f</a:t>
            </a:r>
            <a:r>
              <a:rPr lang="fr-FR" dirty="0" smtClean="0">
                <a:latin typeface="Comic Sans MS" panose="030F0702030302020204" pitchFamily="66" charset="0"/>
              </a:rPr>
              <a:t>=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28922"/>
              </p:ext>
            </p:extLst>
          </p:nvPr>
        </p:nvGraphicFramePr>
        <p:xfrm>
          <a:off x="3950720" y="1680955"/>
          <a:ext cx="2349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5"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720" y="1680955"/>
                        <a:ext cx="2349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06852" y="2204159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c) </a:t>
            </a:r>
            <a:r>
              <a:rPr lang="fr-FR" dirty="0">
                <a:latin typeface="Comic Sans MS" panose="030F0702030302020204" pitchFamily="66" charset="0"/>
              </a:rPr>
              <a:t>le tableau de variation de 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au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099455"/>
                  </p:ext>
                </p:extLst>
              </p:nvPr>
            </p:nvGraphicFramePr>
            <p:xfrm>
              <a:off x="1110496" y="2569116"/>
              <a:ext cx="3439279" cy="1010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371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53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au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099455"/>
                  </p:ext>
                </p:extLst>
              </p:nvPr>
            </p:nvGraphicFramePr>
            <p:xfrm>
              <a:off x="1110496" y="2569116"/>
              <a:ext cx="3439279" cy="1010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10"/>
                          <a:stretch>
                            <a:fillRect l="-137113" t="-10667" r="-345361" b="-1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10"/>
                          <a:stretch>
                            <a:fillRect l="-248148" t="-10667" r="-617" b="-1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53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7" name="Straight Arrow Connector 8"/>
          <p:cNvCxnSpPr/>
          <p:nvPr/>
        </p:nvCxnSpPr>
        <p:spPr>
          <a:xfrm flipV="1">
            <a:off x="2153184" y="3098476"/>
            <a:ext cx="903997" cy="42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991734" y="260695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79" name="Straight Arrow Connector 32"/>
          <p:cNvCxnSpPr/>
          <p:nvPr/>
        </p:nvCxnSpPr>
        <p:spPr>
          <a:xfrm>
            <a:off x="3333494" y="3098476"/>
            <a:ext cx="1124330" cy="4275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974319" y="296921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76523" y="2784551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32497"/>
              </p:ext>
            </p:extLst>
          </p:nvPr>
        </p:nvGraphicFramePr>
        <p:xfrm>
          <a:off x="5229481" y="2681879"/>
          <a:ext cx="1012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6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481" y="2681879"/>
                        <a:ext cx="1012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Tableau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64444"/>
              </p:ext>
            </p:extLst>
          </p:nvPr>
        </p:nvGraphicFramePr>
        <p:xfrm>
          <a:off x="3633544" y="3657600"/>
          <a:ext cx="2646101" cy="6947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475"/>
                <a:gridCol w="647667"/>
                <a:gridCol w="481287"/>
                <a:gridCol w="493320"/>
                <a:gridCol w="505352"/>
              </a:tblGrid>
              <a:tr h="328982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2023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0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3" name="Rectangle 102"/>
          <p:cNvSpPr/>
          <p:nvPr/>
        </p:nvSpPr>
        <p:spPr>
          <a:xfrm>
            <a:off x="954252" y="3681369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d) La courbe de </a:t>
            </a:r>
            <a:r>
              <a:rPr lang="fr-FR" dirty="0">
                <a:latin typeface="Comic Sans MS" panose="030F0702030302020204" pitchFamily="66" charset="0"/>
              </a:rPr>
              <a:t>f 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6582" y="4232589"/>
            <a:ext cx="2790597" cy="2207236"/>
          </a:xfrm>
          <a:prstGeom prst="rect">
            <a:avLst/>
          </a:prstGeom>
        </p:spPr>
      </p:pic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35964"/>
              </p:ext>
            </p:extLst>
          </p:nvPr>
        </p:nvGraphicFramePr>
        <p:xfrm>
          <a:off x="4786313" y="4095882"/>
          <a:ext cx="515937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7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6313" y="4095882"/>
                        <a:ext cx="515937" cy="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59349"/>
              </p:ext>
            </p:extLst>
          </p:nvPr>
        </p:nvGraphicFramePr>
        <p:xfrm>
          <a:off x="5280025" y="4092707"/>
          <a:ext cx="4667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8"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80025" y="4092707"/>
                        <a:ext cx="466725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78324"/>
              </p:ext>
            </p:extLst>
          </p:nvPr>
        </p:nvGraphicFramePr>
        <p:xfrm>
          <a:off x="5700713" y="4072070"/>
          <a:ext cx="5143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9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00713" y="4072070"/>
                        <a:ext cx="514350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7" name="Connecteur droit avec flèche 116"/>
          <p:cNvCxnSpPr/>
          <p:nvPr/>
        </p:nvCxnSpPr>
        <p:spPr>
          <a:xfrm>
            <a:off x="1156583" y="4515518"/>
            <a:ext cx="30209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stCxn id="113" idx="0"/>
            <a:endCxn id="113" idx="2"/>
          </p:cNvCxnSpPr>
          <p:nvPr/>
        </p:nvCxnSpPr>
        <p:spPr>
          <a:xfrm>
            <a:off x="2551881" y="4232589"/>
            <a:ext cx="0" cy="2207236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5"/>
          <p:cNvSpPr>
            <a:spLocks/>
          </p:cNvSpPr>
          <p:nvPr/>
        </p:nvSpPr>
        <p:spPr bwMode="auto">
          <a:xfrm rot="10800000">
            <a:off x="1385810" y="4515518"/>
            <a:ext cx="2332139" cy="1756164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TextBox 25"/>
          <p:cNvSpPr txBox="1"/>
          <p:nvPr/>
        </p:nvSpPr>
        <p:spPr>
          <a:xfrm>
            <a:off x="2226944" y="4115408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  <p:sp>
        <p:nvSpPr>
          <p:cNvPr id="121" name="Plus 120"/>
          <p:cNvSpPr/>
          <p:nvPr/>
        </p:nvSpPr>
        <p:spPr>
          <a:xfrm>
            <a:off x="2480228" y="4420451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44979"/>
              </p:ext>
            </p:extLst>
          </p:nvPr>
        </p:nvGraphicFramePr>
        <p:xfrm>
          <a:off x="3168857" y="5150469"/>
          <a:ext cx="4873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0" name="Equation" r:id="rId20" imgW="342720" imgH="253800" progId="Equation.DSMT4">
                  <p:embed/>
                </p:oleObj>
              </mc:Choice>
              <mc:Fallback>
                <p:oleObj name="Equation" r:id="rId20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857" y="5150469"/>
                        <a:ext cx="4873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/>
          <p:cNvSpPr/>
          <p:nvPr/>
        </p:nvSpPr>
        <p:spPr>
          <a:xfrm>
            <a:off x="3947179" y="5572604"/>
            <a:ext cx="220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f(0) = 0 est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un 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maximum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sur </a:t>
            </a:r>
            <a:endParaRPr lang="fr-FR" dirty="0"/>
          </a:p>
        </p:txBody>
      </p:sp>
      <p:sp>
        <p:nvSpPr>
          <p:cNvPr id="124" name="Rectangle 123"/>
          <p:cNvSpPr/>
          <p:nvPr/>
        </p:nvSpPr>
        <p:spPr>
          <a:xfrm>
            <a:off x="3947179" y="4618497"/>
            <a:ext cx="2444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Times New Roman" pitchFamily="18" charset="0"/>
              </a:rPr>
              <a:t>la courbe représentative de la fonction f  </a:t>
            </a:r>
            <a:r>
              <a:rPr lang="fr-FR" altLang="fr-FR" dirty="0" smtClean="0">
                <a:latin typeface="Times New Roman" pitchFamily="18" charset="0"/>
              </a:rPr>
              <a:t>est une </a:t>
            </a:r>
            <a:r>
              <a:rPr lang="fr-FR" altLang="fr-FR" dirty="0">
                <a:latin typeface="Times New Roman" pitchFamily="18" charset="0"/>
              </a:rPr>
              <a:t>parabole </a:t>
            </a:r>
            <a:r>
              <a:rPr lang="fr-FR" altLang="fr-FR" dirty="0" smtClean="0">
                <a:latin typeface="Times New Roman" pitchFamily="18" charset="0"/>
              </a:rPr>
              <a:t>de sommet O</a:t>
            </a:r>
            <a:endParaRPr lang="fr-FR" dirty="0"/>
          </a:p>
        </p:txBody>
      </p:sp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77383"/>
              </p:ext>
            </p:extLst>
          </p:nvPr>
        </p:nvGraphicFramePr>
        <p:xfrm>
          <a:off x="6038626" y="5895769"/>
          <a:ext cx="2349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1" name="Equation" r:id="rId22" imgW="164880" imgH="164880" progId="Equation.DSMT4">
                  <p:embed/>
                </p:oleObj>
              </mc:Choice>
              <mc:Fallback>
                <p:oleObj name="Equation" r:id="rId22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626" y="5895769"/>
                        <a:ext cx="2349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10243"/>
              </p:ext>
            </p:extLst>
          </p:nvPr>
        </p:nvGraphicFramePr>
        <p:xfrm>
          <a:off x="7065963" y="1527108"/>
          <a:ext cx="11223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2" name="Equation" r:id="rId23" imgW="787320" imgH="393480" progId="Equation.DSMT4">
                  <p:embed/>
                </p:oleObj>
              </mc:Choice>
              <mc:Fallback>
                <p:oleObj name="Equation" r:id="rId2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1527108"/>
                        <a:ext cx="11223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6638246" y="16270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1)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832654" y="1624521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b) g </a:t>
            </a:r>
            <a:r>
              <a:rPr lang="fr-FR" dirty="0">
                <a:latin typeface="Comic Sans MS" panose="030F0702030302020204" pitchFamily="66" charset="0"/>
              </a:rPr>
              <a:t>est paire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8458989" y="1627002"/>
            <a:ext cx="97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a)D</a:t>
            </a:r>
            <a:r>
              <a:rPr lang="fr-FR" baseline="-25000" dirty="0" smtClean="0">
                <a:latin typeface="Comic Sans MS" panose="030F0702030302020204" pitchFamily="66" charset="0"/>
              </a:rPr>
              <a:t>g</a:t>
            </a:r>
            <a:r>
              <a:rPr lang="fr-FR" dirty="0" smtClean="0">
                <a:latin typeface="Comic Sans MS" panose="030F0702030302020204" pitchFamily="66" charset="0"/>
              </a:rPr>
              <a:t>=</a:t>
            </a:r>
            <a:endParaRPr lang="fr-FR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30" name="Obje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42795"/>
              </p:ext>
            </p:extLst>
          </p:nvPr>
        </p:nvGraphicFramePr>
        <p:xfrm>
          <a:off x="9247095" y="1683436"/>
          <a:ext cx="2349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3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095" y="1683436"/>
                        <a:ext cx="2349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30"/>
          <p:cNvSpPr/>
          <p:nvPr/>
        </p:nvSpPr>
        <p:spPr>
          <a:xfrm>
            <a:off x="6574625" y="2104284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c) </a:t>
            </a:r>
            <a:r>
              <a:rPr lang="fr-FR" dirty="0">
                <a:latin typeface="Comic Sans MS" panose="030F0702030302020204" pitchFamily="66" charset="0"/>
              </a:rPr>
              <a:t>le tableau de variation de 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4" name="Tableau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836619"/>
                  </p:ext>
                </p:extLst>
              </p:nvPr>
            </p:nvGraphicFramePr>
            <p:xfrm>
              <a:off x="6778269" y="2552593"/>
              <a:ext cx="3439279" cy="1010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553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4" name="Tableau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836619"/>
                  </p:ext>
                </p:extLst>
              </p:nvPr>
            </p:nvGraphicFramePr>
            <p:xfrm>
              <a:off x="6778269" y="2552593"/>
              <a:ext cx="3439279" cy="101049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26"/>
                          <a:stretch>
                            <a:fillRect l="-138144" t="-10667" r="-345361" b="-1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26"/>
                          <a:stretch>
                            <a:fillRect l="-248765" t="-10667" r="-617" b="-1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553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5" name="Straight Arrow Connector 8"/>
          <p:cNvCxnSpPr/>
          <p:nvPr/>
        </p:nvCxnSpPr>
        <p:spPr>
          <a:xfrm>
            <a:off x="7692836" y="3081953"/>
            <a:ext cx="949256" cy="42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8659507" y="259043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47" name="Straight Arrow Connector 32"/>
          <p:cNvCxnSpPr/>
          <p:nvPr/>
        </p:nvCxnSpPr>
        <p:spPr>
          <a:xfrm flipV="1">
            <a:off x="9001267" y="3007069"/>
            <a:ext cx="1030172" cy="47592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8642092" y="328293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244296" y="276802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 :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50" name="Obje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767358"/>
              </p:ext>
            </p:extLst>
          </p:nvPr>
        </p:nvGraphicFramePr>
        <p:xfrm>
          <a:off x="10968038" y="2665413"/>
          <a:ext cx="8683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4" name="Equation" r:id="rId27" imgW="609480" imgH="393480" progId="Equation.DSMT4">
                  <p:embed/>
                </p:oleObj>
              </mc:Choice>
              <mc:Fallback>
                <p:oleObj name="Equation" r:id="rId2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038" y="2665413"/>
                        <a:ext cx="8683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Tableau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28708"/>
              </p:ext>
            </p:extLst>
          </p:nvPr>
        </p:nvGraphicFramePr>
        <p:xfrm>
          <a:off x="9301317" y="3665259"/>
          <a:ext cx="2646101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779"/>
                <a:gridCol w="589363"/>
                <a:gridCol w="481287"/>
                <a:gridCol w="493320"/>
                <a:gridCol w="505352"/>
              </a:tblGrid>
              <a:tr h="280993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x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0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2023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g(x)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0</a:t>
                      </a:r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2" name="Obje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87087"/>
              </p:ext>
            </p:extLst>
          </p:nvPr>
        </p:nvGraphicFramePr>
        <p:xfrm>
          <a:off x="10559271" y="4038782"/>
          <a:ext cx="350837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5" name="Equation" r:id="rId29" imgW="215640" imgH="177480" progId="Equation.DSMT4">
                  <p:embed/>
                </p:oleObj>
              </mc:Choice>
              <mc:Fallback>
                <p:oleObj name="Equation" r:id="rId29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559271" y="4038782"/>
                        <a:ext cx="350837" cy="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68570"/>
              </p:ext>
            </p:extLst>
          </p:nvPr>
        </p:nvGraphicFramePr>
        <p:xfrm>
          <a:off x="11034713" y="4068763"/>
          <a:ext cx="29210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6"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034713" y="4068763"/>
                        <a:ext cx="292100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90956"/>
              </p:ext>
            </p:extLst>
          </p:nvPr>
        </p:nvGraphicFramePr>
        <p:xfrm>
          <a:off x="11438654" y="4022907"/>
          <a:ext cx="47466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7" name="Equation" r:id="rId33" imgW="304560" imgH="203040" progId="Equation.DSMT4">
                  <p:embed/>
                </p:oleObj>
              </mc:Choice>
              <mc:Fallback>
                <p:oleObj name="Equation" r:id="rId33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438654" y="4022907"/>
                        <a:ext cx="474662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Rectangle 154"/>
          <p:cNvSpPr/>
          <p:nvPr/>
        </p:nvSpPr>
        <p:spPr>
          <a:xfrm>
            <a:off x="6637900" y="3764846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d) La courbe de g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56" name="Image 1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5230" y="4358720"/>
            <a:ext cx="2790597" cy="2207236"/>
          </a:xfrm>
          <a:prstGeom prst="rect">
            <a:avLst/>
          </a:prstGeom>
        </p:spPr>
      </p:pic>
      <p:cxnSp>
        <p:nvCxnSpPr>
          <p:cNvPr id="157" name="Connecteur droit avec flèche 156"/>
          <p:cNvCxnSpPr/>
          <p:nvPr/>
        </p:nvCxnSpPr>
        <p:spPr>
          <a:xfrm>
            <a:off x="6890690" y="6314092"/>
            <a:ext cx="2625663" cy="318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/>
          <p:cNvCxnSpPr/>
          <p:nvPr/>
        </p:nvCxnSpPr>
        <p:spPr>
          <a:xfrm flipH="1" flipV="1">
            <a:off x="8204081" y="4338265"/>
            <a:ext cx="23344" cy="2227691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reeform 5"/>
          <p:cNvSpPr>
            <a:spLocks/>
          </p:cNvSpPr>
          <p:nvPr/>
        </p:nvSpPr>
        <p:spPr bwMode="auto">
          <a:xfrm>
            <a:off x="7657260" y="4610585"/>
            <a:ext cx="1118924" cy="1703507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60" name="Obje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35287"/>
              </p:ext>
            </p:extLst>
          </p:nvPr>
        </p:nvGraphicFramePr>
        <p:xfrm>
          <a:off x="8626087" y="5027613"/>
          <a:ext cx="4873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8" name="Equation" r:id="rId35" imgW="342720" imgH="279360" progId="Equation.DSMT4">
                  <p:embed/>
                </p:oleObj>
              </mc:Choice>
              <mc:Fallback>
                <p:oleObj name="Equation" r:id="rId35" imgW="342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087" y="5027613"/>
                        <a:ext cx="4873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Rectangle 160"/>
          <p:cNvSpPr/>
          <p:nvPr/>
        </p:nvSpPr>
        <p:spPr>
          <a:xfrm>
            <a:off x="9675766" y="4618497"/>
            <a:ext cx="244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Times New Roman" pitchFamily="18" charset="0"/>
              </a:rPr>
              <a:t>la courbe représentative de la fonction </a:t>
            </a:r>
            <a:r>
              <a:rPr lang="fr-FR" altLang="fr-FR" dirty="0" smtClean="0">
                <a:latin typeface="Times New Roman" pitchFamily="18" charset="0"/>
              </a:rPr>
              <a:t>g est une parabole de </a:t>
            </a:r>
            <a:r>
              <a:rPr lang="fr-FR" altLang="fr-FR" dirty="0">
                <a:latin typeface="Times New Roman" pitchFamily="18" charset="0"/>
              </a:rPr>
              <a:t>sommet O</a:t>
            </a:r>
            <a:endParaRPr lang="fr-FR" dirty="0"/>
          </a:p>
          <a:p>
            <a:r>
              <a:rPr lang="fr-FR" altLang="fr-FR" dirty="0" smtClean="0">
                <a:latin typeface="Times New Roman" pitchFamily="18" charset="0"/>
              </a:rPr>
              <a:t>  </a:t>
            </a:r>
            <a:endParaRPr lang="fr-FR" dirty="0"/>
          </a:p>
        </p:txBody>
      </p:sp>
      <p:sp>
        <p:nvSpPr>
          <p:cNvPr id="162" name="Rectangle 161"/>
          <p:cNvSpPr/>
          <p:nvPr/>
        </p:nvSpPr>
        <p:spPr>
          <a:xfrm>
            <a:off x="9681287" y="5546446"/>
            <a:ext cx="220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g(0) = 0 est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un  minimum de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sur </a:t>
            </a:r>
            <a:endParaRPr lang="fr-FR" dirty="0"/>
          </a:p>
        </p:txBody>
      </p:sp>
      <p:sp>
        <p:nvSpPr>
          <p:cNvPr id="163" name="TextBox 25"/>
          <p:cNvSpPr txBox="1"/>
          <p:nvPr/>
        </p:nvSpPr>
        <p:spPr>
          <a:xfrm>
            <a:off x="7787299" y="6400443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621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7" grpId="0"/>
      <p:bldP spid="20" grpId="0"/>
      <p:bldP spid="78" grpId="0"/>
      <p:bldP spid="80" grpId="0"/>
      <p:bldP spid="81" grpId="0"/>
      <p:bldP spid="103" grpId="0"/>
      <p:bldP spid="119" grpId="0" animBg="1"/>
      <p:bldP spid="120" grpId="0"/>
      <p:bldP spid="121" grpId="0" animBg="1"/>
      <p:bldP spid="123" grpId="0"/>
      <p:bldP spid="124" grpId="0"/>
      <p:bldP spid="127" grpId="0"/>
      <p:bldP spid="128" grpId="0"/>
      <p:bldP spid="129" grpId="0"/>
      <p:bldP spid="131" grpId="0"/>
      <p:bldP spid="146" grpId="0"/>
      <p:bldP spid="148" grpId="0"/>
      <p:bldP spid="149" grpId="0"/>
      <p:bldP spid="155" grpId="0"/>
      <p:bldP spid="159" grpId="0" animBg="1"/>
      <p:bldP spid="161" grpId="0"/>
      <p:bldP spid="162" grpId="0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51161" y="922920"/>
            <a:ext cx="8214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Résoudre  graphiquement et algébriquement l’équations </a:t>
            </a:r>
            <a:r>
              <a:rPr lang="fr-F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3112" y="957865"/>
            <a:ext cx="156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u="sng" dirty="0" smtClean="0">
                <a:latin typeface="Comic Sans MS" panose="030F0702030302020204" pitchFamily="66" charset="0"/>
              </a:rPr>
              <a:t>Exemple :</a:t>
            </a:r>
            <a:endParaRPr lang="fr-FR" sz="2000" u="sng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9196" y="23587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Application1: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0254" y="241589"/>
                <a:ext cx="790578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Résolution graphique d’équations </a:t>
                </a:r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du </a:t>
                </a:r>
                <a:r>
                  <a:rPr lang="fr-FR" sz="24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type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54" y="241589"/>
                <a:ext cx="7905789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157"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943112" y="1398613"/>
            <a:ext cx="156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000" u="sng" dirty="0" smtClean="0">
                <a:latin typeface="Comic Sans MS" panose="030F0702030302020204" pitchFamily="66" charset="0"/>
              </a:rPr>
              <a:t>Solution :</a:t>
            </a:r>
            <a:endParaRPr lang="fr-FR" sz="20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69672"/>
              </p:ext>
            </p:extLst>
          </p:nvPr>
        </p:nvGraphicFramePr>
        <p:xfrm>
          <a:off x="9226116" y="817068"/>
          <a:ext cx="933787" cy="67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5"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116" y="817068"/>
                        <a:ext cx="933787" cy="67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217905" y="1457539"/>
            <a:ext cx="312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dirty="0" smtClean="0">
                <a:latin typeface="Comic Sans MS" panose="030F0702030302020204" pitchFamily="66" charset="0"/>
              </a:rPr>
              <a:t>1)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 Résolution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graphique: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40978"/>
              </p:ext>
            </p:extLst>
          </p:nvPr>
        </p:nvGraphicFramePr>
        <p:xfrm>
          <a:off x="6170528" y="1332683"/>
          <a:ext cx="1211533" cy="61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6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528" y="1332683"/>
                        <a:ext cx="1211533" cy="618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30441" y="1806295"/>
            <a:ext cx="4639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 et on trace </a:t>
            </a:r>
            <a:r>
              <a:rPr lang="fr-FR" sz="2000" dirty="0"/>
              <a:t>la </a:t>
            </a:r>
            <a:r>
              <a:rPr lang="fr-FR" sz="2000" dirty="0" smtClean="0"/>
              <a:t>courbe de f   </a:t>
            </a:r>
            <a:r>
              <a:rPr lang="fr-FR" sz="2000" dirty="0"/>
              <a:t>dans un </a:t>
            </a:r>
            <a:r>
              <a:rPr lang="fr-FR" sz="2000" dirty="0" smtClean="0"/>
              <a:t>repère</a:t>
            </a:r>
            <a:endParaRPr lang="fr-FR" sz="2000" dirty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827" y="2304088"/>
            <a:ext cx="5868086" cy="4315175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 flipV="1">
            <a:off x="3852638" y="2186659"/>
            <a:ext cx="27809" cy="4481488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961541" y="6195705"/>
            <a:ext cx="58680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3853870" y="6160501"/>
            <a:ext cx="995948" cy="3520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839966" y="5340805"/>
            <a:ext cx="0" cy="85489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124976"/>
              </p:ext>
            </p:extLst>
          </p:nvPr>
        </p:nvGraphicFramePr>
        <p:xfrm>
          <a:off x="4351844" y="6143722"/>
          <a:ext cx="301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7" name="Equation" r:id="rId9" imgW="114120" imgH="203040" progId="Equation.DSMT4">
                  <p:embed/>
                </p:oleObj>
              </mc:Choice>
              <mc:Fallback>
                <p:oleObj name="Equation" r:id="rId9" imgW="114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844" y="6143722"/>
                        <a:ext cx="3016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65928"/>
              </p:ext>
            </p:extLst>
          </p:nvPr>
        </p:nvGraphicFramePr>
        <p:xfrm>
          <a:off x="3806591" y="5487266"/>
          <a:ext cx="368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8" name="Equation" r:id="rId11" imgW="139680" imgH="241200" progId="Equation.DSMT4">
                  <p:embed/>
                </p:oleObj>
              </mc:Choice>
              <mc:Fallback>
                <p:oleObj name="Equation" r:id="rId11" imgW="139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91" y="5487266"/>
                        <a:ext cx="368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5"/>
              <p:cNvSpPr txBox="1"/>
              <p:nvPr/>
            </p:nvSpPr>
            <p:spPr>
              <a:xfrm>
                <a:off x="3575704" y="6129769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2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04" y="6129769"/>
                <a:ext cx="31988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25"/>
              <p:cNvSpPr txBox="1"/>
              <p:nvPr/>
            </p:nvSpPr>
            <p:spPr>
              <a:xfrm>
                <a:off x="5514126" y="616050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3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26" y="6160501"/>
                <a:ext cx="319880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5"/>
              <p:cNvSpPr txBox="1"/>
              <p:nvPr/>
            </p:nvSpPr>
            <p:spPr>
              <a:xfrm>
                <a:off x="6389889" y="616050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89" y="6160501"/>
                <a:ext cx="319880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5"/>
              <p:cNvSpPr txBox="1"/>
              <p:nvPr/>
            </p:nvSpPr>
            <p:spPr>
              <a:xfrm>
                <a:off x="3533990" y="5140750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90" y="5140750"/>
                <a:ext cx="319880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5"/>
              <p:cNvSpPr txBox="1"/>
              <p:nvPr/>
            </p:nvSpPr>
            <p:spPr>
              <a:xfrm>
                <a:off x="3486711" y="4322151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11" y="4322151"/>
                <a:ext cx="319880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5"/>
              <p:cNvSpPr txBox="1"/>
              <p:nvPr/>
            </p:nvSpPr>
            <p:spPr>
              <a:xfrm>
                <a:off x="3486711" y="3472145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11" y="3472145"/>
                <a:ext cx="319880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25"/>
              <p:cNvSpPr txBox="1"/>
              <p:nvPr/>
            </p:nvSpPr>
            <p:spPr>
              <a:xfrm>
                <a:off x="3486711" y="2725170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11" y="2725170"/>
                <a:ext cx="319880" cy="400110"/>
              </a:xfrm>
              <a:prstGeom prst="rect">
                <a:avLst/>
              </a:prstGeom>
              <a:blipFill rotWithShape="1">
                <a:blip r:embed="rId19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25"/>
              <p:cNvSpPr txBox="1"/>
              <p:nvPr/>
            </p:nvSpPr>
            <p:spPr>
              <a:xfrm>
                <a:off x="3298830" y="2322549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9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30" y="2322549"/>
                <a:ext cx="319880" cy="400110"/>
              </a:xfrm>
              <a:prstGeom prst="rect">
                <a:avLst/>
              </a:prstGeom>
              <a:blipFill rotWithShape="1">
                <a:blip r:embed="rId20"/>
                <a:stretch>
                  <a:fillRect r="-83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utoShape 44"/>
          <p:cNvSpPr>
            <a:spLocks noChangeArrowheads="1"/>
          </p:cNvSpPr>
          <p:nvPr/>
        </p:nvSpPr>
        <p:spPr bwMode="auto">
          <a:xfrm>
            <a:off x="4604889" y="566382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25"/>
              <p:cNvSpPr txBox="1"/>
              <p:nvPr/>
            </p:nvSpPr>
            <p:spPr>
              <a:xfrm>
                <a:off x="3326771" y="5562486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,</m:t>
                      </m:r>
                      <m:r>
                        <a:rPr lang="fr-F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2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71" y="5562486"/>
                <a:ext cx="319880" cy="400110"/>
              </a:xfrm>
              <a:prstGeom prst="rect">
                <a:avLst/>
              </a:prstGeom>
              <a:blipFill rotWithShape="1">
                <a:blip r:embed="rId21"/>
                <a:stretch>
                  <a:fillRect r="-8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utoShape 44"/>
          <p:cNvSpPr>
            <a:spLocks noChangeArrowheads="1"/>
          </p:cNvSpPr>
          <p:nvPr/>
        </p:nvSpPr>
        <p:spPr bwMode="auto">
          <a:xfrm>
            <a:off x="2689029" y="5642921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5"/>
              <p:cNvSpPr txBox="1"/>
              <p:nvPr/>
            </p:nvSpPr>
            <p:spPr>
              <a:xfrm>
                <a:off x="4689878" y="6178102"/>
                <a:ext cx="319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78" y="6178102"/>
                <a:ext cx="319880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5"/>
              <p:cNvSpPr txBox="1"/>
              <p:nvPr/>
            </p:nvSpPr>
            <p:spPr>
              <a:xfrm>
                <a:off x="2669655" y="6173128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9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655" y="6173128"/>
                <a:ext cx="425774" cy="400110"/>
              </a:xfrm>
              <a:prstGeom prst="rect">
                <a:avLst/>
              </a:prstGeom>
              <a:blipFill rotWithShape="1">
                <a:blip r:embed="rId2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25"/>
              <p:cNvSpPr txBox="1"/>
              <p:nvPr/>
            </p:nvSpPr>
            <p:spPr>
              <a:xfrm>
                <a:off x="1792131" y="6160249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8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31" y="6160249"/>
                <a:ext cx="425774" cy="400110"/>
              </a:xfrm>
              <a:prstGeom prst="rect">
                <a:avLst/>
              </a:prstGeom>
              <a:blipFill rotWithShape="1">
                <a:blip r:embed="rId24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25"/>
              <p:cNvSpPr txBox="1"/>
              <p:nvPr/>
            </p:nvSpPr>
            <p:spPr>
              <a:xfrm>
                <a:off x="873672" y="6116638"/>
                <a:ext cx="425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81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72" y="6116638"/>
                <a:ext cx="425774" cy="400110"/>
              </a:xfrm>
              <a:prstGeom prst="rect">
                <a:avLst/>
              </a:prstGeom>
              <a:blipFill rotWithShape="1">
                <a:blip r:embed="rId25"/>
                <a:stretch>
                  <a:fillRect r="-2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Plus 81"/>
          <p:cNvSpPr/>
          <p:nvPr/>
        </p:nvSpPr>
        <p:spPr>
          <a:xfrm>
            <a:off x="5674066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3" name="Plus 82"/>
          <p:cNvSpPr/>
          <p:nvPr/>
        </p:nvSpPr>
        <p:spPr>
          <a:xfrm>
            <a:off x="4778167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4" name="Plus 83"/>
          <p:cNvSpPr/>
          <p:nvPr/>
        </p:nvSpPr>
        <p:spPr>
          <a:xfrm>
            <a:off x="3724474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5" name="Plus 84"/>
          <p:cNvSpPr/>
          <p:nvPr/>
        </p:nvSpPr>
        <p:spPr>
          <a:xfrm>
            <a:off x="2884915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6" name="Plus 85"/>
          <p:cNvSpPr/>
          <p:nvPr/>
        </p:nvSpPr>
        <p:spPr>
          <a:xfrm>
            <a:off x="1923680" y="6100637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7" name="Plus 86"/>
          <p:cNvSpPr/>
          <p:nvPr/>
        </p:nvSpPr>
        <p:spPr>
          <a:xfrm>
            <a:off x="971221" y="606518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8" name="Plus 87"/>
          <p:cNvSpPr/>
          <p:nvPr/>
        </p:nvSpPr>
        <p:spPr>
          <a:xfrm>
            <a:off x="3768315" y="5329992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9" name="Plus 88"/>
          <p:cNvSpPr/>
          <p:nvPr/>
        </p:nvSpPr>
        <p:spPr>
          <a:xfrm>
            <a:off x="3752283" y="4427139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90" name="Plus 89"/>
          <p:cNvSpPr/>
          <p:nvPr/>
        </p:nvSpPr>
        <p:spPr>
          <a:xfrm>
            <a:off x="3792875" y="3577133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91" name="Plus 90"/>
          <p:cNvSpPr/>
          <p:nvPr/>
        </p:nvSpPr>
        <p:spPr>
          <a:xfrm>
            <a:off x="3792875" y="2713695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92" name="Plus 91"/>
          <p:cNvSpPr/>
          <p:nvPr/>
        </p:nvSpPr>
        <p:spPr>
          <a:xfrm>
            <a:off x="3792875" y="2364619"/>
            <a:ext cx="143301" cy="190134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93" name="TextBox 25"/>
          <p:cNvSpPr txBox="1"/>
          <p:nvPr/>
        </p:nvSpPr>
        <p:spPr>
          <a:xfrm>
            <a:off x="3484263" y="6200197"/>
            <a:ext cx="88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O(0;0)</a:t>
            </a:r>
            <a:endParaRPr lang="fr-FR" sz="2000" b="1" dirty="0"/>
          </a:p>
        </p:txBody>
      </p:sp>
      <p:sp>
        <p:nvSpPr>
          <p:cNvPr id="128" name="Freeform 5"/>
          <p:cNvSpPr>
            <a:spLocks/>
          </p:cNvSpPr>
          <p:nvPr/>
        </p:nvSpPr>
        <p:spPr bwMode="auto">
          <a:xfrm>
            <a:off x="830355" y="1951391"/>
            <a:ext cx="6044565" cy="4190873"/>
          </a:xfrm>
          <a:custGeom>
            <a:avLst/>
            <a:gdLst>
              <a:gd name="T0" fmla="*/ 80 w 5072"/>
              <a:gd name="T1" fmla="*/ 120 h 1908"/>
              <a:gd name="T2" fmla="*/ 176 w 5072"/>
              <a:gd name="T3" fmla="*/ 258 h 1908"/>
              <a:gd name="T4" fmla="*/ 280 w 5072"/>
              <a:gd name="T5" fmla="*/ 396 h 1908"/>
              <a:gd name="T6" fmla="*/ 376 w 5072"/>
              <a:gd name="T7" fmla="*/ 522 h 1908"/>
              <a:gd name="T8" fmla="*/ 480 w 5072"/>
              <a:gd name="T9" fmla="*/ 648 h 1908"/>
              <a:gd name="T10" fmla="*/ 576 w 5072"/>
              <a:gd name="T11" fmla="*/ 768 h 1908"/>
              <a:gd name="T12" fmla="*/ 680 w 5072"/>
              <a:gd name="T13" fmla="*/ 882 h 1908"/>
              <a:gd name="T14" fmla="*/ 776 w 5072"/>
              <a:gd name="T15" fmla="*/ 984 h 1908"/>
              <a:gd name="T16" fmla="*/ 872 w 5072"/>
              <a:gd name="T17" fmla="*/ 1086 h 1908"/>
              <a:gd name="T18" fmla="*/ 976 w 5072"/>
              <a:gd name="T19" fmla="*/ 1182 h 1908"/>
              <a:gd name="T20" fmla="*/ 1072 w 5072"/>
              <a:gd name="T21" fmla="*/ 1272 h 1908"/>
              <a:gd name="T22" fmla="*/ 1176 w 5072"/>
              <a:gd name="T23" fmla="*/ 1356 h 1908"/>
              <a:gd name="T24" fmla="*/ 1272 w 5072"/>
              <a:gd name="T25" fmla="*/ 1434 h 1908"/>
              <a:gd name="T26" fmla="*/ 1376 w 5072"/>
              <a:gd name="T27" fmla="*/ 1500 h 1908"/>
              <a:gd name="T28" fmla="*/ 1472 w 5072"/>
              <a:gd name="T29" fmla="*/ 1566 h 1908"/>
              <a:gd name="T30" fmla="*/ 1568 w 5072"/>
              <a:gd name="T31" fmla="*/ 1626 h 1908"/>
              <a:gd name="T32" fmla="*/ 1672 w 5072"/>
              <a:gd name="T33" fmla="*/ 1680 h 1908"/>
              <a:gd name="T34" fmla="*/ 1768 w 5072"/>
              <a:gd name="T35" fmla="*/ 1734 h 1908"/>
              <a:gd name="T36" fmla="*/ 1872 w 5072"/>
              <a:gd name="T37" fmla="*/ 1776 h 1908"/>
              <a:gd name="T38" fmla="*/ 1968 w 5072"/>
              <a:gd name="T39" fmla="*/ 1812 h 1908"/>
              <a:gd name="T40" fmla="*/ 2072 w 5072"/>
              <a:gd name="T41" fmla="*/ 1842 h 1908"/>
              <a:gd name="T42" fmla="*/ 2168 w 5072"/>
              <a:gd name="T43" fmla="*/ 1866 h 1908"/>
              <a:gd name="T44" fmla="*/ 2264 w 5072"/>
              <a:gd name="T45" fmla="*/ 1884 h 1908"/>
              <a:gd name="T46" fmla="*/ 2368 w 5072"/>
              <a:gd name="T47" fmla="*/ 1896 h 1908"/>
              <a:gd name="T48" fmla="*/ 2464 w 5072"/>
              <a:gd name="T49" fmla="*/ 1908 h 1908"/>
              <a:gd name="T50" fmla="*/ 2568 w 5072"/>
              <a:gd name="T51" fmla="*/ 1908 h 1908"/>
              <a:gd name="T52" fmla="*/ 2664 w 5072"/>
              <a:gd name="T53" fmla="*/ 1902 h 1908"/>
              <a:gd name="T54" fmla="*/ 2768 w 5072"/>
              <a:gd name="T55" fmla="*/ 1896 h 1908"/>
              <a:gd name="T56" fmla="*/ 2864 w 5072"/>
              <a:gd name="T57" fmla="*/ 1878 h 1908"/>
              <a:gd name="T58" fmla="*/ 2968 w 5072"/>
              <a:gd name="T59" fmla="*/ 1854 h 1908"/>
              <a:gd name="T60" fmla="*/ 3064 w 5072"/>
              <a:gd name="T61" fmla="*/ 1830 h 1908"/>
              <a:gd name="T62" fmla="*/ 3160 w 5072"/>
              <a:gd name="T63" fmla="*/ 1794 h 1908"/>
              <a:gd name="T64" fmla="*/ 3264 w 5072"/>
              <a:gd name="T65" fmla="*/ 1758 h 1908"/>
              <a:gd name="T66" fmla="*/ 3360 w 5072"/>
              <a:gd name="T67" fmla="*/ 1710 h 1908"/>
              <a:gd name="T68" fmla="*/ 3464 w 5072"/>
              <a:gd name="T69" fmla="*/ 1662 h 1908"/>
              <a:gd name="T70" fmla="*/ 3560 w 5072"/>
              <a:gd name="T71" fmla="*/ 1608 h 1908"/>
              <a:gd name="T72" fmla="*/ 3664 w 5072"/>
              <a:gd name="T73" fmla="*/ 1542 h 1908"/>
              <a:gd name="T74" fmla="*/ 3760 w 5072"/>
              <a:gd name="T75" fmla="*/ 1476 h 1908"/>
              <a:gd name="T76" fmla="*/ 3856 w 5072"/>
              <a:gd name="T77" fmla="*/ 1404 h 1908"/>
              <a:gd name="T78" fmla="*/ 3960 w 5072"/>
              <a:gd name="T79" fmla="*/ 1320 h 1908"/>
              <a:gd name="T80" fmla="*/ 4056 w 5072"/>
              <a:gd name="T81" fmla="*/ 1236 h 1908"/>
              <a:gd name="T82" fmla="*/ 4160 w 5072"/>
              <a:gd name="T83" fmla="*/ 1146 h 1908"/>
              <a:gd name="T84" fmla="*/ 4256 w 5072"/>
              <a:gd name="T85" fmla="*/ 1044 h 1908"/>
              <a:gd name="T86" fmla="*/ 4360 w 5072"/>
              <a:gd name="T87" fmla="*/ 942 h 1908"/>
              <a:gd name="T88" fmla="*/ 4456 w 5072"/>
              <a:gd name="T89" fmla="*/ 834 h 1908"/>
              <a:gd name="T90" fmla="*/ 4552 w 5072"/>
              <a:gd name="T91" fmla="*/ 720 h 1908"/>
              <a:gd name="T92" fmla="*/ 4656 w 5072"/>
              <a:gd name="T93" fmla="*/ 600 h 1908"/>
              <a:gd name="T94" fmla="*/ 4752 w 5072"/>
              <a:gd name="T95" fmla="*/ 474 h 1908"/>
              <a:gd name="T96" fmla="*/ 4856 w 5072"/>
              <a:gd name="T97" fmla="*/ 342 h 1908"/>
              <a:gd name="T98" fmla="*/ 4952 w 5072"/>
              <a:gd name="T99" fmla="*/ 204 h 1908"/>
              <a:gd name="T100" fmla="*/ 5056 w 5072"/>
              <a:gd name="T101" fmla="*/ 6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1908">
                <a:moveTo>
                  <a:pt x="0" y="0"/>
                </a:moveTo>
                <a:lnTo>
                  <a:pt x="24" y="30"/>
                </a:lnTo>
                <a:lnTo>
                  <a:pt x="40" y="60"/>
                </a:lnTo>
                <a:lnTo>
                  <a:pt x="64" y="90"/>
                </a:lnTo>
                <a:lnTo>
                  <a:pt x="80" y="120"/>
                </a:lnTo>
                <a:lnTo>
                  <a:pt x="96" y="144"/>
                </a:lnTo>
                <a:lnTo>
                  <a:pt x="120" y="174"/>
                </a:lnTo>
                <a:lnTo>
                  <a:pt x="136" y="204"/>
                </a:lnTo>
                <a:lnTo>
                  <a:pt x="160" y="234"/>
                </a:lnTo>
                <a:lnTo>
                  <a:pt x="176" y="258"/>
                </a:lnTo>
                <a:lnTo>
                  <a:pt x="200" y="288"/>
                </a:lnTo>
                <a:lnTo>
                  <a:pt x="216" y="312"/>
                </a:lnTo>
                <a:lnTo>
                  <a:pt x="240" y="342"/>
                </a:lnTo>
                <a:lnTo>
                  <a:pt x="256" y="366"/>
                </a:lnTo>
                <a:lnTo>
                  <a:pt x="280" y="396"/>
                </a:lnTo>
                <a:lnTo>
                  <a:pt x="296" y="420"/>
                </a:lnTo>
                <a:lnTo>
                  <a:pt x="320" y="450"/>
                </a:lnTo>
                <a:lnTo>
                  <a:pt x="336" y="474"/>
                </a:lnTo>
                <a:lnTo>
                  <a:pt x="360" y="498"/>
                </a:lnTo>
                <a:lnTo>
                  <a:pt x="376" y="522"/>
                </a:lnTo>
                <a:lnTo>
                  <a:pt x="400" y="552"/>
                </a:lnTo>
                <a:lnTo>
                  <a:pt x="416" y="576"/>
                </a:lnTo>
                <a:lnTo>
                  <a:pt x="440" y="600"/>
                </a:lnTo>
                <a:lnTo>
                  <a:pt x="456" y="624"/>
                </a:lnTo>
                <a:lnTo>
                  <a:pt x="480" y="648"/>
                </a:lnTo>
                <a:lnTo>
                  <a:pt x="496" y="672"/>
                </a:lnTo>
                <a:lnTo>
                  <a:pt x="520" y="696"/>
                </a:lnTo>
                <a:lnTo>
                  <a:pt x="536" y="720"/>
                </a:lnTo>
                <a:lnTo>
                  <a:pt x="560" y="744"/>
                </a:lnTo>
                <a:lnTo>
                  <a:pt x="576" y="768"/>
                </a:lnTo>
                <a:lnTo>
                  <a:pt x="600" y="792"/>
                </a:lnTo>
                <a:lnTo>
                  <a:pt x="616" y="810"/>
                </a:lnTo>
                <a:lnTo>
                  <a:pt x="640" y="834"/>
                </a:lnTo>
                <a:lnTo>
                  <a:pt x="656" y="858"/>
                </a:lnTo>
                <a:lnTo>
                  <a:pt x="680" y="882"/>
                </a:lnTo>
                <a:lnTo>
                  <a:pt x="696" y="900"/>
                </a:lnTo>
                <a:lnTo>
                  <a:pt x="720" y="924"/>
                </a:lnTo>
                <a:lnTo>
                  <a:pt x="736" y="942"/>
                </a:lnTo>
                <a:lnTo>
                  <a:pt x="760" y="966"/>
                </a:lnTo>
                <a:lnTo>
                  <a:pt x="776" y="984"/>
                </a:lnTo>
                <a:lnTo>
                  <a:pt x="800" y="1008"/>
                </a:lnTo>
                <a:lnTo>
                  <a:pt x="816" y="1026"/>
                </a:lnTo>
                <a:lnTo>
                  <a:pt x="832" y="1044"/>
                </a:lnTo>
                <a:lnTo>
                  <a:pt x="856" y="1068"/>
                </a:lnTo>
                <a:lnTo>
                  <a:pt x="872" y="1086"/>
                </a:lnTo>
                <a:lnTo>
                  <a:pt x="896" y="1104"/>
                </a:lnTo>
                <a:lnTo>
                  <a:pt x="912" y="1128"/>
                </a:lnTo>
                <a:lnTo>
                  <a:pt x="936" y="1146"/>
                </a:lnTo>
                <a:lnTo>
                  <a:pt x="952" y="1164"/>
                </a:lnTo>
                <a:lnTo>
                  <a:pt x="976" y="1182"/>
                </a:lnTo>
                <a:lnTo>
                  <a:pt x="992" y="1200"/>
                </a:lnTo>
                <a:lnTo>
                  <a:pt x="1016" y="1218"/>
                </a:lnTo>
                <a:lnTo>
                  <a:pt x="1032" y="1236"/>
                </a:lnTo>
                <a:lnTo>
                  <a:pt x="1056" y="1254"/>
                </a:lnTo>
                <a:lnTo>
                  <a:pt x="1072" y="1272"/>
                </a:lnTo>
                <a:lnTo>
                  <a:pt x="1096" y="1290"/>
                </a:lnTo>
                <a:lnTo>
                  <a:pt x="1112" y="1302"/>
                </a:lnTo>
                <a:lnTo>
                  <a:pt x="1136" y="1320"/>
                </a:lnTo>
                <a:lnTo>
                  <a:pt x="1152" y="1338"/>
                </a:lnTo>
                <a:lnTo>
                  <a:pt x="1176" y="1356"/>
                </a:lnTo>
                <a:lnTo>
                  <a:pt x="1192" y="1368"/>
                </a:lnTo>
                <a:lnTo>
                  <a:pt x="1216" y="1386"/>
                </a:lnTo>
                <a:lnTo>
                  <a:pt x="1232" y="1404"/>
                </a:lnTo>
                <a:lnTo>
                  <a:pt x="1256" y="1416"/>
                </a:lnTo>
                <a:lnTo>
                  <a:pt x="1272" y="1434"/>
                </a:lnTo>
                <a:lnTo>
                  <a:pt x="1296" y="1446"/>
                </a:lnTo>
                <a:lnTo>
                  <a:pt x="1312" y="1458"/>
                </a:lnTo>
                <a:lnTo>
                  <a:pt x="1336" y="1476"/>
                </a:lnTo>
                <a:lnTo>
                  <a:pt x="1352" y="1488"/>
                </a:lnTo>
                <a:lnTo>
                  <a:pt x="1376" y="1500"/>
                </a:lnTo>
                <a:lnTo>
                  <a:pt x="1392" y="1518"/>
                </a:lnTo>
                <a:lnTo>
                  <a:pt x="1416" y="1530"/>
                </a:lnTo>
                <a:lnTo>
                  <a:pt x="1432" y="1542"/>
                </a:lnTo>
                <a:lnTo>
                  <a:pt x="1456" y="1554"/>
                </a:lnTo>
                <a:lnTo>
                  <a:pt x="1472" y="1566"/>
                </a:lnTo>
                <a:lnTo>
                  <a:pt x="1496" y="1584"/>
                </a:lnTo>
                <a:lnTo>
                  <a:pt x="1512" y="1596"/>
                </a:lnTo>
                <a:lnTo>
                  <a:pt x="1528" y="1608"/>
                </a:lnTo>
                <a:lnTo>
                  <a:pt x="1552" y="1620"/>
                </a:lnTo>
                <a:lnTo>
                  <a:pt x="1568" y="1626"/>
                </a:lnTo>
                <a:lnTo>
                  <a:pt x="1592" y="1638"/>
                </a:lnTo>
                <a:lnTo>
                  <a:pt x="1608" y="1650"/>
                </a:lnTo>
                <a:lnTo>
                  <a:pt x="1632" y="1662"/>
                </a:lnTo>
                <a:lnTo>
                  <a:pt x="1648" y="1674"/>
                </a:lnTo>
                <a:lnTo>
                  <a:pt x="1672" y="1680"/>
                </a:lnTo>
                <a:lnTo>
                  <a:pt x="1688" y="1692"/>
                </a:lnTo>
                <a:lnTo>
                  <a:pt x="1712" y="1704"/>
                </a:lnTo>
                <a:lnTo>
                  <a:pt x="1728" y="1710"/>
                </a:lnTo>
                <a:lnTo>
                  <a:pt x="1752" y="1722"/>
                </a:lnTo>
                <a:lnTo>
                  <a:pt x="1768" y="1734"/>
                </a:lnTo>
                <a:lnTo>
                  <a:pt x="1792" y="1740"/>
                </a:lnTo>
                <a:lnTo>
                  <a:pt x="1808" y="1746"/>
                </a:lnTo>
                <a:lnTo>
                  <a:pt x="1832" y="1758"/>
                </a:lnTo>
                <a:lnTo>
                  <a:pt x="1848" y="1764"/>
                </a:lnTo>
                <a:lnTo>
                  <a:pt x="1872" y="1776"/>
                </a:lnTo>
                <a:lnTo>
                  <a:pt x="1888" y="1782"/>
                </a:lnTo>
                <a:lnTo>
                  <a:pt x="1912" y="1788"/>
                </a:lnTo>
                <a:lnTo>
                  <a:pt x="1928" y="1794"/>
                </a:lnTo>
                <a:lnTo>
                  <a:pt x="1952" y="1806"/>
                </a:lnTo>
                <a:lnTo>
                  <a:pt x="1968" y="1812"/>
                </a:lnTo>
                <a:lnTo>
                  <a:pt x="1992" y="1818"/>
                </a:lnTo>
                <a:lnTo>
                  <a:pt x="2008" y="1824"/>
                </a:lnTo>
                <a:lnTo>
                  <a:pt x="2032" y="1830"/>
                </a:lnTo>
                <a:lnTo>
                  <a:pt x="2048" y="1836"/>
                </a:lnTo>
                <a:lnTo>
                  <a:pt x="2072" y="1842"/>
                </a:lnTo>
                <a:lnTo>
                  <a:pt x="2088" y="1848"/>
                </a:lnTo>
                <a:lnTo>
                  <a:pt x="2112" y="1854"/>
                </a:lnTo>
                <a:lnTo>
                  <a:pt x="2128" y="1854"/>
                </a:lnTo>
                <a:lnTo>
                  <a:pt x="2152" y="1860"/>
                </a:lnTo>
                <a:lnTo>
                  <a:pt x="2168" y="1866"/>
                </a:lnTo>
                <a:lnTo>
                  <a:pt x="2192" y="1872"/>
                </a:lnTo>
                <a:lnTo>
                  <a:pt x="2208" y="1872"/>
                </a:lnTo>
                <a:lnTo>
                  <a:pt x="2232" y="1878"/>
                </a:lnTo>
                <a:lnTo>
                  <a:pt x="2248" y="1884"/>
                </a:lnTo>
                <a:lnTo>
                  <a:pt x="2264" y="1884"/>
                </a:lnTo>
                <a:lnTo>
                  <a:pt x="2288" y="1890"/>
                </a:lnTo>
                <a:lnTo>
                  <a:pt x="2304" y="1890"/>
                </a:lnTo>
                <a:lnTo>
                  <a:pt x="2328" y="1896"/>
                </a:lnTo>
                <a:lnTo>
                  <a:pt x="2344" y="1896"/>
                </a:lnTo>
                <a:lnTo>
                  <a:pt x="2368" y="1896"/>
                </a:lnTo>
                <a:lnTo>
                  <a:pt x="2384" y="1902"/>
                </a:lnTo>
                <a:lnTo>
                  <a:pt x="2408" y="1902"/>
                </a:lnTo>
                <a:lnTo>
                  <a:pt x="2424" y="1902"/>
                </a:lnTo>
                <a:lnTo>
                  <a:pt x="2448" y="1908"/>
                </a:lnTo>
                <a:lnTo>
                  <a:pt x="2464" y="1908"/>
                </a:lnTo>
                <a:lnTo>
                  <a:pt x="2488" y="1908"/>
                </a:lnTo>
                <a:lnTo>
                  <a:pt x="2504" y="1908"/>
                </a:lnTo>
                <a:lnTo>
                  <a:pt x="2528" y="1908"/>
                </a:lnTo>
                <a:lnTo>
                  <a:pt x="2544" y="1908"/>
                </a:lnTo>
                <a:lnTo>
                  <a:pt x="2568" y="1908"/>
                </a:lnTo>
                <a:lnTo>
                  <a:pt x="2584" y="1908"/>
                </a:lnTo>
                <a:lnTo>
                  <a:pt x="2608" y="1908"/>
                </a:lnTo>
                <a:lnTo>
                  <a:pt x="2624" y="1908"/>
                </a:lnTo>
                <a:lnTo>
                  <a:pt x="2648" y="1908"/>
                </a:lnTo>
                <a:lnTo>
                  <a:pt x="2664" y="1902"/>
                </a:lnTo>
                <a:lnTo>
                  <a:pt x="2688" y="1902"/>
                </a:lnTo>
                <a:lnTo>
                  <a:pt x="2704" y="1902"/>
                </a:lnTo>
                <a:lnTo>
                  <a:pt x="2728" y="1896"/>
                </a:lnTo>
                <a:lnTo>
                  <a:pt x="2744" y="1896"/>
                </a:lnTo>
                <a:lnTo>
                  <a:pt x="2768" y="1896"/>
                </a:lnTo>
                <a:lnTo>
                  <a:pt x="2784" y="1890"/>
                </a:lnTo>
                <a:lnTo>
                  <a:pt x="2808" y="1890"/>
                </a:lnTo>
                <a:lnTo>
                  <a:pt x="2824" y="1884"/>
                </a:lnTo>
                <a:lnTo>
                  <a:pt x="2848" y="1884"/>
                </a:lnTo>
                <a:lnTo>
                  <a:pt x="2864" y="1878"/>
                </a:lnTo>
                <a:lnTo>
                  <a:pt x="2888" y="1872"/>
                </a:lnTo>
                <a:lnTo>
                  <a:pt x="2904" y="1872"/>
                </a:lnTo>
                <a:lnTo>
                  <a:pt x="2928" y="1866"/>
                </a:lnTo>
                <a:lnTo>
                  <a:pt x="2944" y="1860"/>
                </a:lnTo>
                <a:lnTo>
                  <a:pt x="2968" y="1854"/>
                </a:lnTo>
                <a:lnTo>
                  <a:pt x="2984" y="1854"/>
                </a:lnTo>
                <a:lnTo>
                  <a:pt x="3000" y="1848"/>
                </a:lnTo>
                <a:lnTo>
                  <a:pt x="3024" y="1842"/>
                </a:lnTo>
                <a:lnTo>
                  <a:pt x="3040" y="1836"/>
                </a:lnTo>
                <a:lnTo>
                  <a:pt x="3064" y="1830"/>
                </a:lnTo>
                <a:lnTo>
                  <a:pt x="3080" y="1824"/>
                </a:lnTo>
                <a:lnTo>
                  <a:pt x="3104" y="1818"/>
                </a:lnTo>
                <a:lnTo>
                  <a:pt x="3120" y="1812"/>
                </a:lnTo>
                <a:lnTo>
                  <a:pt x="3144" y="1806"/>
                </a:lnTo>
                <a:lnTo>
                  <a:pt x="3160" y="1794"/>
                </a:lnTo>
                <a:lnTo>
                  <a:pt x="3184" y="1788"/>
                </a:lnTo>
                <a:lnTo>
                  <a:pt x="3200" y="1782"/>
                </a:lnTo>
                <a:lnTo>
                  <a:pt x="3224" y="1776"/>
                </a:lnTo>
                <a:lnTo>
                  <a:pt x="3240" y="1764"/>
                </a:lnTo>
                <a:lnTo>
                  <a:pt x="3264" y="1758"/>
                </a:lnTo>
                <a:lnTo>
                  <a:pt x="3280" y="1746"/>
                </a:lnTo>
                <a:lnTo>
                  <a:pt x="3304" y="1740"/>
                </a:lnTo>
                <a:lnTo>
                  <a:pt x="3320" y="1734"/>
                </a:lnTo>
                <a:lnTo>
                  <a:pt x="3344" y="1722"/>
                </a:lnTo>
                <a:lnTo>
                  <a:pt x="3360" y="1710"/>
                </a:lnTo>
                <a:lnTo>
                  <a:pt x="3384" y="1704"/>
                </a:lnTo>
                <a:lnTo>
                  <a:pt x="3400" y="1692"/>
                </a:lnTo>
                <a:lnTo>
                  <a:pt x="3424" y="1680"/>
                </a:lnTo>
                <a:lnTo>
                  <a:pt x="3440" y="1674"/>
                </a:lnTo>
                <a:lnTo>
                  <a:pt x="3464" y="1662"/>
                </a:lnTo>
                <a:lnTo>
                  <a:pt x="3480" y="1650"/>
                </a:lnTo>
                <a:lnTo>
                  <a:pt x="3504" y="1638"/>
                </a:lnTo>
                <a:lnTo>
                  <a:pt x="3520" y="1626"/>
                </a:lnTo>
                <a:lnTo>
                  <a:pt x="3544" y="1620"/>
                </a:lnTo>
                <a:lnTo>
                  <a:pt x="3560" y="1608"/>
                </a:lnTo>
                <a:lnTo>
                  <a:pt x="3584" y="1596"/>
                </a:lnTo>
                <a:lnTo>
                  <a:pt x="3600" y="1584"/>
                </a:lnTo>
                <a:lnTo>
                  <a:pt x="3624" y="1566"/>
                </a:lnTo>
                <a:lnTo>
                  <a:pt x="3640" y="1554"/>
                </a:lnTo>
                <a:lnTo>
                  <a:pt x="3664" y="1542"/>
                </a:lnTo>
                <a:lnTo>
                  <a:pt x="3680" y="1530"/>
                </a:lnTo>
                <a:lnTo>
                  <a:pt x="3696" y="1518"/>
                </a:lnTo>
                <a:lnTo>
                  <a:pt x="3720" y="1500"/>
                </a:lnTo>
                <a:lnTo>
                  <a:pt x="3736" y="1488"/>
                </a:lnTo>
                <a:lnTo>
                  <a:pt x="3760" y="1476"/>
                </a:lnTo>
                <a:lnTo>
                  <a:pt x="3776" y="1458"/>
                </a:lnTo>
                <a:lnTo>
                  <a:pt x="3800" y="1446"/>
                </a:lnTo>
                <a:lnTo>
                  <a:pt x="3816" y="1434"/>
                </a:lnTo>
                <a:lnTo>
                  <a:pt x="3840" y="1416"/>
                </a:lnTo>
                <a:lnTo>
                  <a:pt x="3856" y="1404"/>
                </a:lnTo>
                <a:lnTo>
                  <a:pt x="3880" y="1386"/>
                </a:lnTo>
                <a:lnTo>
                  <a:pt x="3896" y="1368"/>
                </a:lnTo>
                <a:lnTo>
                  <a:pt x="3920" y="1356"/>
                </a:lnTo>
                <a:lnTo>
                  <a:pt x="3936" y="1338"/>
                </a:lnTo>
                <a:lnTo>
                  <a:pt x="3960" y="1320"/>
                </a:lnTo>
                <a:lnTo>
                  <a:pt x="3976" y="1302"/>
                </a:lnTo>
                <a:lnTo>
                  <a:pt x="4000" y="1290"/>
                </a:lnTo>
                <a:lnTo>
                  <a:pt x="4016" y="1272"/>
                </a:lnTo>
                <a:lnTo>
                  <a:pt x="4040" y="1254"/>
                </a:lnTo>
                <a:lnTo>
                  <a:pt x="4056" y="1236"/>
                </a:lnTo>
                <a:lnTo>
                  <a:pt x="4080" y="1218"/>
                </a:lnTo>
                <a:lnTo>
                  <a:pt x="4096" y="1200"/>
                </a:lnTo>
                <a:lnTo>
                  <a:pt x="4120" y="1182"/>
                </a:lnTo>
                <a:lnTo>
                  <a:pt x="4136" y="1164"/>
                </a:lnTo>
                <a:lnTo>
                  <a:pt x="4160" y="1146"/>
                </a:lnTo>
                <a:lnTo>
                  <a:pt x="4176" y="1128"/>
                </a:lnTo>
                <a:lnTo>
                  <a:pt x="4200" y="1104"/>
                </a:lnTo>
                <a:lnTo>
                  <a:pt x="4216" y="1086"/>
                </a:lnTo>
                <a:lnTo>
                  <a:pt x="4240" y="1068"/>
                </a:lnTo>
                <a:lnTo>
                  <a:pt x="4256" y="1044"/>
                </a:lnTo>
                <a:lnTo>
                  <a:pt x="4280" y="1026"/>
                </a:lnTo>
                <a:lnTo>
                  <a:pt x="4296" y="1008"/>
                </a:lnTo>
                <a:lnTo>
                  <a:pt x="4320" y="984"/>
                </a:lnTo>
                <a:lnTo>
                  <a:pt x="4336" y="966"/>
                </a:lnTo>
                <a:lnTo>
                  <a:pt x="4360" y="942"/>
                </a:lnTo>
                <a:lnTo>
                  <a:pt x="4376" y="924"/>
                </a:lnTo>
                <a:lnTo>
                  <a:pt x="4400" y="900"/>
                </a:lnTo>
                <a:lnTo>
                  <a:pt x="4416" y="882"/>
                </a:lnTo>
                <a:lnTo>
                  <a:pt x="4432" y="858"/>
                </a:lnTo>
                <a:lnTo>
                  <a:pt x="4456" y="834"/>
                </a:lnTo>
                <a:lnTo>
                  <a:pt x="4472" y="810"/>
                </a:lnTo>
                <a:lnTo>
                  <a:pt x="4496" y="792"/>
                </a:lnTo>
                <a:lnTo>
                  <a:pt x="4512" y="768"/>
                </a:lnTo>
                <a:lnTo>
                  <a:pt x="4536" y="744"/>
                </a:lnTo>
                <a:lnTo>
                  <a:pt x="4552" y="720"/>
                </a:lnTo>
                <a:lnTo>
                  <a:pt x="4576" y="696"/>
                </a:lnTo>
                <a:lnTo>
                  <a:pt x="4592" y="672"/>
                </a:lnTo>
                <a:lnTo>
                  <a:pt x="4616" y="648"/>
                </a:lnTo>
                <a:lnTo>
                  <a:pt x="4632" y="624"/>
                </a:lnTo>
                <a:lnTo>
                  <a:pt x="4656" y="600"/>
                </a:lnTo>
                <a:lnTo>
                  <a:pt x="4672" y="576"/>
                </a:lnTo>
                <a:lnTo>
                  <a:pt x="4696" y="552"/>
                </a:lnTo>
                <a:lnTo>
                  <a:pt x="4712" y="522"/>
                </a:lnTo>
                <a:lnTo>
                  <a:pt x="4736" y="498"/>
                </a:lnTo>
                <a:lnTo>
                  <a:pt x="4752" y="474"/>
                </a:lnTo>
                <a:lnTo>
                  <a:pt x="4776" y="450"/>
                </a:lnTo>
                <a:lnTo>
                  <a:pt x="4792" y="420"/>
                </a:lnTo>
                <a:lnTo>
                  <a:pt x="4816" y="396"/>
                </a:lnTo>
                <a:lnTo>
                  <a:pt x="4832" y="366"/>
                </a:lnTo>
                <a:lnTo>
                  <a:pt x="4856" y="342"/>
                </a:lnTo>
                <a:lnTo>
                  <a:pt x="4872" y="312"/>
                </a:lnTo>
                <a:lnTo>
                  <a:pt x="4896" y="288"/>
                </a:lnTo>
                <a:lnTo>
                  <a:pt x="4912" y="258"/>
                </a:lnTo>
                <a:lnTo>
                  <a:pt x="4936" y="234"/>
                </a:lnTo>
                <a:lnTo>
                  <a:pt x="4952" y="204"/>
                </a:lnTo>
                <a:lnTo>
                  <a:pt x="4976" y="174"/>
                </a:lnTo>
                <a:lnTo>
                  <a:pt x="4992" y="144"/>
                </a:lnTo>
                <a:lnTo>
                  <a:pt x="5016" y="120"/>
                </a:lnTo>
                <a:lnTo>
                  <a:pt x="5032" y="90"/>
                </a:lnTo>
                <a:lnTo>
                  <a:pt x="5056" y="60"/>
                </a:lnTo>
                <a:lnTo>
                  <a:pt x="5072" y="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AutoShape 44"/>
          <p:cNvSpPr>
            <a:spLocks noChangeArrowheads="1"/>
          </p:cNvSpPr>
          <p:nvPr/>
        </p:nvSpPr>
        <p:spPr bwMode="auto">
          <a:xfrm>
            <a:off x="5542516" y="4396873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AutoShape 44"/>
          <p:cNvSpPr>
            <a:spLocks noChangeArrowheads="1"/>
          </p:cNvSpPr>
          <p:nvPr/>
        </p:nvSpPr>
        <p:spPr bwMode="auto">
          <a:xfrm>
            <a:off x="1778636" y="442774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AutoShape 44"/>
          <p:cNvSpPr>
            <a:spLocks noChangeArrowheads="1"/>
          </p:cNvSpPr>
          <p:nvPr/>
        </p:nvSpPr>
        <p:spPr bwMode="auto">
          <a:xfrm>
            <a:off x="839671" y="2304088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AutoShape 44"/>
          <p:cNvSpPr>
            <a:spLocks noChangeArrowheads="1"/>
          </p:cNvSpPr>
          <p:nvPr/>
        </p:nvSpPr>
        <p:spPr bwMode="auto">
          <a:xfrm>
            <a:off x="6506569" y="2271939"/>
            <a:ext cx="406400" cy="250665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54936" y="2810009"/>
            <a:ext cx="5377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graphiquement </a:t>
            </a:r>
            <a:r>
              <a:rPr lang="fr-FR" dirty="0" smtClean="0"/>
              <a:t> les solutions de l’équation : </a:t>
            </a:r>
            <a:endParaRPr lang="fr-FR" dirty="0"/>
          </a:p>
        </p:txBody>
      </p:sp>
      <p:sp>
        <p:nvSpPr>
          <p:cNvPr id="136" name="Rectangle 135"/>
          <p:cNvSpPr/>
          <p:nvPr/>
        </p:nvSpPr>
        <p:spPr>
          <a:xfrm>
            <a:off x="6688432" y="3210977"/>
            <a:ext cx="5158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Sont les </a:t>
            </a:r>
            <a:r>
              <a:rPr lang="fr-FR" dirty="0"/>
              <a:t>abscisses des points d’intersection </a:t>
            </a:r>
            <a:r>
              <a:rPr lang="fr-FR" dirty="0" smtClean="0"/>
              <a:t>de la courbe  de f  et de la droite : </a:t>
            </a:r>
            <a:endParaRPr lang="fr-FR" dirty="0"/>
          </a:p>
        </p:txBody>
      </p:sp>
      <p:graphicFrame>
        <p:nvGraphicFramePr>
          <p:cNvPr id="138" name="Obje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55810"/>
              </p:ext>
            </p:extLst>
          </p:nvPr>
        </p:nvGraphicFramePr>
        <p:xfrm>
          <a:off x="6929522" y="2229459"/>
          <a:ext cx="871500" cy="62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9" name="Equation" r:id="rId26" imgW="558720" imgH="393480" progId="Equation.DSMT4">
                  <p:embed/>
                </p:oleObj>
              </mc:Choice>
              <mc:Fallback>
                <p:oleObj name="Equation" r:id="rId26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522" y="2229459"/>
                        <a:ext cx="871500" cy="628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138"/>
          <p:cNvSpPr/>
          <p:nvPr/>
        </p:nvSpPr>
        <p:spPr>
          <a:xfrm>
            <a:off x="7844019" y="2311753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40" name="Obje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72933"/>
              </p:ext>
            </p:extLst>
          </p:nvPr>
        </p:nvGraphicFramePr>
        <p:xfrm>
          <a:off x="9276768" y="2323482"/>
          <a:ext cx="871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0" name="Equation" r:id="rId27" imgW="583920" imgH="203040" progId="Equation.DSMT4">
                  <p:embed/>
                </p:oleObj>
              </mc:Choice>
              <mc:Fallback>
                <p:oleObj name="Equation" r:id="rId27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768" y="2323482"/>
                        <a:ext cx="8715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280043"/>
              </p:ext>
            </p:extLst>
          </p:nvPr>
        </p:nvGraphicFramePr>
        <p:xfrm>
          <a:off x="10975125" y="2845107"/>
          <a:ext cx="871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1" name="Equation" r:id="rId29" imgW="583920" imgH="203040" progId="Equation.DSMT4">
                  <p:embed/>
                </p:oleObj>
              </mc:Choice>
              <mc:Fallback>
                <p:oleObj name="Equation" r:id="rId29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125" y="2845107"/>
                        <a:ext cx="8715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18523"/>
              </p:ext>
            </p:extLst>
          </p:nvPr>
        </p:nvGraphicFramePr>
        <p:xfrm>
          <a:off x="9471585" y="3518457"/>
          <a:ext cx="1060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2" name="Equation" r:id="rId31" imgW="711000" imgH="253800" progId="Equation.DSMT4">
                  <p:embed/>
                </p:oleObj>
              </mc:Choice>
              <mc:Fallback>
                <p:oleObj name="Equation" r:id="rId31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1585" y="3518457"/>
                        <a:ext cx="1060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64371"/>
              </p:ext>
            </p:extLst>
          </p:nvPr>
        </p:nvGraphicFramePr>
        <p:xfrm>
          <a:off x="4319592" y="4104941"/>
          <a:ext cx="1060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3" name="Equation" r:id="rId33" imgW="711000" imgH="253800" progId="Equation.DSMT4">
                  <p:embed/>
                </p:oleObj>
              </mc:Choice>
              <mc:Fallback>
                <p:oleObj name="Equation" r:id="rId33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92" y="4104941"/>
                        <a:ext cx="1060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80481" y="388208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 </a:t>
            </a:r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45" name="Obje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54620"/>
              </p:ext>
            </p:extLst>
          </p:nvPr>
        </p:nvGraphicFramePr>
        <p:xfrm>
          <a:off x="7975567" y="3947712"/>
          <a:ext cx="56673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4" name="Equation" r:id="rId35" imgW="380880" imgH="164880" progId="Equation.DSMT4">
                  <p:embed/>
                </p:oleObj>
              </mc:Choice>
              <mc:Fallback>
                <p:oleObj name="Equation" r:id="rId35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567" y="3947712"/>
                        <a:ext cx="56673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/>
        </p:nvSpPr>
        <p:spPr>
          <a:xfrm>
            <a:off x="8451330" y="388831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ou </a:t>
            </a:r>
            <a:endParaRPr lang="fr-FR" dirty="0"/>
          </a:p>
        </p:txBody>
      </p:sp>
      <p:graphicFrame>
        <p:nvGraphicFramePr>
          <p:cNvPr id="147" name="Obje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07916"/>
              </p:ext>
            </p:extLst>
          </p:nvPr>
        </p:nvGraphicFramePr>
        <p:xfrm>
          <a:off x="8867526" y="3940545"/>
          <a:ext cx="6794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5" name="Equation" r:id="rId37" imgW="457200" imgH="164880" progId="Equation.DSMT4">
                  <p:embed/>
                </p:oleObj>
              </mc:Choice>
              <mc:Fallback>
                <p:oleObj name="Equation" r:id="rId37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526" y="3940545"/>
                        <a:ext cx="67945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Rectangle 147"/>
          <p:cNvSpPr/>
          <p:nvPr/>
        </p:nvSpPr>
        <p:spPr>
          <a:xfrm>
            <a:off x="9546976" y="3896107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15898"/>
              </p:ext>
            </p:extLst>
          </p:nvPr>
        </p:nvGraphicFramePr>
        <p:xfrm>
          <a:off x="10303792" y="3930097"/>
          <a:ext cx="1089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6" name="Equation" r:id="rId39" imgW="711000" imgH="253800" progId="Equation.DSMT4">
                  <p:embed/>
                </p:oleObj>
              </mc:Choice>
              <mc:Fallback>
                <p:oleObj name="Equation" r:id="rId39" imgW="71100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3792" y="3930097"/>
                        <a:ext cx="10890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41594"/>
              </p:ext>
            </p:extLst>
          </p:nvPr>
        </p:nvGraphicFramePr>
        <p:xfrm>
          <a:off x="1299446" y="2664143"/>
          <a:ext cx="584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7" name="Equation" r:id="rId41" imgW="342720" imgH="253800" progId="Equation.DSMT4">
                  <p:embed/>
                </p:oleObj>
              </mc:Choice>
              <mc:Fallback>
                <p:oleObj name="Equation" r:id="rId41" imgW="342720" imgH="253800" progId="Equation.DSMT4">
                  <p:embed/>
                  <p:pic>
                    <p:nvPicPr>
                      <p:cNvPr id="0" name="Obje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446" y="2664143"/>
                        <a:ext cx="584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1468" y="145753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On pose : </a:t>
            </a:r>
            <a:endParaRPr lang="fr-FR" dirty="0"/>
          </a:p>
        </p:txBody>
      </p:sp>
      <p:cxnSp>
        <p:nvCxnSpPr>
          <p:cNvPr id="176" name="Straight Connector 9"/>
          <p:cNvCxnSpPr/>
          <p:nvPr/>
        </p:nvCxnSpPr>
        <p:spPr>
          <a:xfrm flipV="1">
            <a:off x="1091964" y="4491331"/>
            <a:ext cx="5968411" cy="308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0"/>
          <p:cNvCxnSpPr/>
          <p:nvPr/>
        </p:nvCxnSpPr>
        <p:spPr>
          <a:xfrm flipH="1" flipV="1">
            <a:off x="5744078" y="4472727"/>
            <a:ext cx="18399" cy="17361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0"/>
          <p:cNvCxnSpPr/>
          <p:nvPr/>
        </p:nvCxnSpPr>
        <p:spPr>
          <a:xfrm flipH="1" flipV="1">
            <a:off x="1958160" y="4501482"/>
            <a:ext cx="18399" cy="17361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7224532" y="4328627"/>
            <a:ext cx="293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dirty="0" smtClean="0">
                <a:latin typeface="Comic Sans MS" panose="030F0702030302020204" pitchFamily="66" charset="0"/>
              </a:rPr>
              <a:t>2)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Résolution 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algébrique 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82" name="Obje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12685"/>
              </p:ext>
            </p:extLst>
          </p:nvPr>
        </p:nvGraphicFramePr>
        <p:xfrm>
          <a:off x="7058542" y="4698524"/>
          <a:ext cx="933787" cy="67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8" name="Equation" r:id="rId43" imgW="558720" imgH="393480" progId="Equation.DSMT4">
                  <p:embed/>
                </p:oleObj>
              </mc:Choice>
              <mc:Fallback>
                <p:oleObj name="Equation" r:id="rId43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542" y="4698524"/>
                        <a:ext cx="933787" cy="67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182"/>
          <p:cNvSpPr/>
          <p:nvPr/>
        </p:nvSpPr>
        <p:spPr>
          <a:xfrm>
            <a:off x="7928102" y="4819717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84" name="Obje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16710"/>
              </p:ext>
            </p:extLst>
          </p:nvPr>
        </p:nvGraphicFramePr>
        <p:xfrm>
          <a:off x="9400278" y="4806041"/>
          <a:ext cx="741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9" name="Equation" r:id="rId44" imgW="444240" imgH="190440" progId="Equation.DSMT4">
                  <p:embed/>
                </p:oleObj>
              </mc:Choice>
              <mc:Fallback>
                <p:oleObj name="Equation" r:id="rId44" imgW="4442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278" y="4806041"/>
                        <a:ext cx="741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" name="Rectangle 184"/>
          <p:cNvSpPr/>
          <p:nvPr/>
        </p:nvSpPr>
        <p:spPr>
          <a:xfrm>
            <a:off x="7928102" y="5192622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86" name="Obje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79325"/>
              </p:ext>
            </p:extLst>
          </p:nvPr>
        </p:nvGraphicFramePr>
        <p:xfrm>
          <a:off x="9347891" y="5179104"/>
          <a:ext cx="825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70" name="Equation" r:id="rId46" imgW="495000" imgH="215640" progId="Equation.DSMT4">
                  <p:embed/>
                </p:oleObj>
              </mc:Choice>
              <mc:Fallback>
                <p:oleObj name="Equation" r:id="rId46" imgW="495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891" y="5179104"/>
                        <a:ext cx="8255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Rectangle 186"/>
          <p:cNvSpPr/>
          <p:nvPr/>
        </p:nvSpPr>
        <p:spPr>
          <a:xfrm>
            <a:off x="10159499" y="5209939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ou </a:t>
            </a:r>
            <a:endParaRPr lang="fr-FR" dirty="0"/>
          </a:p>
        </p:txBody>
      </p:sp>
      <p:graphicFrame>
        <p:nvGraphicFramePr>
          <p:cNvPr id="188" name="Obje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58310"/>
              </p:ext>
            </p:extLst>
          </p:nvPr>
        </p:nvGraphicFramePr>
        <p:xfrm>
          <a:off x="10493686" y="5175979"/>
          <a:ext cx="9731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71" name="Equation" r:id="rId48" imgW="583920" imgH="215640" progId="Equation.DSMT4">
                  <p:embed/>
                </p:oleObj>
              </mc:Choice>
              <mc:Fallback>
                <p:oleObj name="Equation" r:id="rId48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686" y="5175979"/>
                        <a:ext cx="9731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Rectangle 188"/>
          <p:cNvSpPr/>
          <p:nvPr/>
        </p:nvSpPr>
        <p:spPr>
          <a:xfrm>
            <a:off x="7912359" y="5586026"/>
            <a:ext cx="143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Signifie que:  </a:t>
            </a:r>
            <a:endParaRPr lang="fr-FR" dirty="0"/>
          </a:p>
        </p:txBody>
      </p:sp>
      <p:graphicFrame>
        <p:nvGraphicFramePr>
          <p:cNvPr id="190" name="Obje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89489"/>
              </p:ext>
            </p:extLst>
          </p:nvPr>
        </p:nvGraphicFramePr>
        <p:xfrm>
          <a:off x="9427266" y="5615666"/>
          <a:ext cx="635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72" name="Equation" r:id="rId50" imgW="380880" imgH="164880" progId="Equation.DSMT4">
                  <p:embed/>
                </p:oleObj>
              </mc:Choice>
              <mc:Fallback>
                <p:oleObj name="Equation" r:id="rId50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266" y="5615666"/>
                        <a:ext cx="6350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Rectangle 190"/>
          <p:cNvSpPr/>
          <p:nvPr/>
        </p:nvSpPr>
        <p:spPr>
          <a:xfrm>
            <a:off x="10143756" y="560334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ou </a:t>
            </a:r>
            <a:endParaRPr lang="fr-FR" dirty="0"/>
          </a:p>
        </p:txBody>
      </p:sp>
      <p:graphicFrame>
        <p:nvGraphicFramePr>
          <p:cNvPr id="192" name="Objet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44827"/>
              </p:ext>
            </p:extLst>
          </p:nvPr>
        </p:nvGraphicFramePr>
        <p:xfrm>
          <a:off x="10582966" y="5612491"/>
          <a:ext cx="762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73" name="Equation" r:id="rId52" imgW="457200" imgH="164880" progId="Equation.DSMT4">
                  <p:embed/>
                </p:oleObj>
              </mc:Choice>
              <mc:Fallback>
                <p:oleObj name="Equation" r:id="rId52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966" y="5612491"/>
                        <a:ext cx="7620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Rectangle 192"/>
          <p:cNvSpPr/>
          <p:nvPr/>
        </p:nvSpPr>
        <p:spPr>
          <a:xfrm>
            <a:off x="7103301" y="606005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94" name="Obje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61698"/>
              </p:ext>
            </p:extLst>
          </p:nvPr>
        </p:nvGraphicFramePr>
        <p:xfrm>
          <a:off x="7860117" y="6094042"/>
          <a:ext cx="1089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74" name="Equation" r:id="rId54" imgW="711000" imgH="253800" progId="Equation.DSMT4">
                  <p:embed/>
                </p:oleObj>
              </mc:Choice>
              <mc:Fallback>
                <p:oleObj name="Equation" r:id="rId54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117" y="6094042"/>
                        <a:ext cx="10890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53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" grpId="0"/>
      <p:bldP spid="70" grpId="0" animBg="1"/>
      <p:bldP spid="72" grpId="0"/>
      <p:bldP spid="75" grpId="0" animBg="1"/>
      <p:bldP spid="78" grpId="0"/>
      <p:bldP spid="79" grpId="0"/>
      <p:bldP spid="80" grpId="0"/>
      <p:bldP spid="81" grpId="0"/>
      <p:bldP spid="128" grpId="0" animBg="1"/>
      <p:bldP spid="129" grpId="0" animBg="1"/>
      <p:bldP spid="130" grpId="0" animBg="1"/>
      <p:bldP spid="131" grpId="0" animBg="1"/>
      <p:bldP spid="132" grpId="0" animBg="1"/>
      <p:bldP spid="7" grpId="0"/>
      <p:bldP spid="136" grpId="0"/>
      <p:bldP spid="139" grpId="0"/>
      <p:bldP spid="8" grpId="0"/>
      <p:bldP spid="146" grpId="0"/>
      <p:bldP spid="148" grpId="0"/>
      <p:bldP spid="5" grpId="0"/>
      <p:bldP spid="181" grpId="0"/>
      <p:bldP spid="183" grpId="0"/>
      <p:bldP spid="185" grpId="0"/>
      <p:bldP spid="187" grpId="0"/>
      <p:bldP spid="189" grpId="0"/>
      <p:bldP spid="191" grpId="0"/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4306" y="2411815"/>
                <a:ext cx="534296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>
                    <a:latin typeface="Comic Sans MS" panose="030F0702030302020204" pitchFamily="66" charset="0"/>
                  </a:rPr>
                  <a:t>Soit k un nombre réel. L’équation</a:t>
                </a:r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admet 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2411815"/>
                <a:ext cx="5342966" cy="839332"/>
              </a:xfrm>
              <a:prstGeom prst="rect">
                <a:avLst/>
              </a:prstGeom>
              <a:blipFill>
                <a:blip r:embed="rId2"/>
                <a:stretch>
                  <a:fillRect l="-1710" t="-5839" b="-16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60254" y="447024"/>
                <a:ext cx="725586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fr-FR" sz="24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Résolution graphique d’équations </a:t>
                </a:r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54" y="447024"/>
                <a:ext cx="7255865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259"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84306" y="3310865"/>
                <a:ext cx="5430376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Deux solutions réelles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3310865"/>
                <a:ext cx="5430376" cy="869597"/>
              </a:xfrm>
              <a:prstGeom prst="rect">
                <a:avLst/>
              </a:prstGeom>
              <a:blipFill>
                <a:blip r:embed="rId4"/>
                <a:stretch>
                  <a:fillRect l="-2806" t="-16783" r="-1122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931" y="1388753"/>
            <a:ext cx="4022756" cy="4355071"/>
          </a:xfrm>
          <a:prstGeom prst="rect">
            <a:avLst/>
          </a:prstGeom>
        </p:spPr>
      </p:pic>
      <p:cxnSp>
        <p:nvCxnSpPr>
          <p:cNvPr id="26" name="Straight Connector 10"/>
          <p:cNvCxnSpPr/>
          <p:nvPr/>
        </p:nvCxnSpPr>
        <p:spPr>
          <a:xfrm flipV="1">
            <a:off x="10566043" y="257134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7"/>
          <p:cNvSpPr/>
          <p:nvPr/>
        </p:nvSpPr>
        <p:spPr>
          <a:xfrm>
            <a:off x="10475563" y="244395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/>
              <p:cNvSpPr txBox="1"/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8" y="5097044"/>
                <a:ext cx="791570" cy="512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9"/>
          <p:cNvCxnSpPr/>
          <p:nvPr/>
        </p:nvCxnSpPr>
        <p:spPr>
          <a:xfrm>
            <a:off x="7052227" y="2531587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28" y="5161209"/>
                <a:ext cx="791570" cy="512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13"/>
          <p:cNvCxnSpPr/>
          <p:nvPr/>
        </p:nvCxnSpPr>
        <p:spPr>
          <a:xfrm flipV="1">
            <a:off x="7522592" y="2536267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/>
              <p:cNvSpPr txBox="1"/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94" y="2023986"/>
                <a:ext cx="7915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ross 17"/>
          <p:cNvSpPr/>
          <p:nvPr/>
        </p:nvSpPr>
        <p:spPr>
          <a:xfrm>
            <a:off x="7437881" y="243013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7"/>
          <p:cNvSpPr/>
          <p:nvPr/>
        </p:nvSpPr>
        <p:spPr>
          <a:xfrm>
            <a:off x="8965169" y="243971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484307" y="165085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Propriété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84306" y="4869908"/>
                <a:ext cx="9607763" cy="4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Aucune solution réelle,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4869908"/>
                <a:ext cx="9607763" cy="470513"/>
              </a:xfrm>
              <a:prstGeom prst="rect">
                <a:avLst/>
              </a:prstGeom>
              <a:blipFill>
                <a:blip r:embed="rId9"/>
                <a:stretch>
                  <a:fillRect l="-1585" t="-40260" b="-4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484306" y="4294352"/>
                <a:ext cx="5430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L’unique solution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fr-FR" sz="2400" dirty="0">
                    <a:latin typeface="Comic Sans MS" panose="030F0702030302020204" pitchFamily="66" charset="0"/>
                  </a:rPr>
                  <a:t>,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6" y="4294352"/>
                <a:ext cx="5430376" cy="461665"/>
              </a:xfrm>
              <a:prstGeom prst="rect">
                <a:avLst/>
              </a:prstGeom>
              <a:blipFill>
                <a:blip r:embed="rId10"/>
                <a:stretch>
                  <a:fillRect l="-2806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9"/>
          <p:cNvCxnSpPr/>
          <p:nvPr/>
        </p:nvCxnSpPr>
        <p:spPr>
          <a:xfrm>
            <a:off x="7035728" y="5161209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ross 17"/>
          <p:cNvSpPr/>
          <p:nvPr/>
        </p:nvSpPr>
        <p:spPr>
          <a:xfrm>
            <a:off x="8957009" y="506933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Straight Connector 9"/>
          <p:cNvCxnSpPr/>
          <p:nvPr/>
        </p:nvCxnSpPr>
        <p:spPr>
          <a:xfrm>
            <a:off x="7010931" y="5543412"/>
            <a:ext cx="403984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14374" y="927088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Cas général </a:t>
            </a:r>
            <a:endParaRPr lang="fr-FR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60245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7" grpId="0" animBg="1"/>
      <p:bldP spid="17" grpId="1" animBg="1"/>
      <p:bldP spid="20" grpId="0"/>
      <p:bldP spid="20" grpId="1"/>
      <p:bldP spid="28" grpId="0"/>
      <p:bldP spid="28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4" grpId="0"/>
      <p:bldP spid="35" grpId="0"/>
      <p:bldP spid="36" grpId="0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8696</TotalTime>
  <Words>4243</Words>
  <Application>Microsoft Office PowerPoint</Application>
  <PresentationFormat>Personnalisé</PresentationFormat>
  <Paragraphs>923</Paragraphs>
  <Slides>37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1</vt:lpstr>
      <vt:lpstr>Exercice 2</vt:lpstr>
      <vt:lpstr>Présentation PowerPoint</vt:lpstr>
      <vt:lpstr>Exercice</vt:lpstr>
      <vt:lpstr>Exercice</vt:lpstr>
      <vt:lpstr>Exercice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atmani najib</dc:creator>
  <cp:lastModifiedBy>atmani</cp:lastModifiedBy>
  <cp:revision>820</cp:revision>
  <dcterms:created xsi:type="dcterms:W3CDTF">2016-09-03T15:57:04Z</dcterms:created>
  <dcterms:modified xsi:type="dcterms:W3CDTF">2020-06-24T22:11:15Z</dcterms:modified>
</cp:coreProperties>
</file>